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87" r:id="rId3"/>
    <p:sldId id="291" r:id="rId4"/>
    <p:sldId id="286" r:id="rId5"/>
    <p:sldId id="278" r:id="rId6"/>
    <p:sldId id="276" r:id="rId7"/>
    <p:sldId id="275" r:id="rId8"/>
    <p:sldId id="277" r:id="rId9"/>
    <p:sldId id="279" r:id="rId10"/>
    <p:sldId id="280" r:id="rId11"/>
    <p:sldId id="270" r:id="rId12"/>
    <p:sldId id="281" r:id="rId13"/>
    <p:sldId id="282" r:id="rId14"/>
    <p:sldId id="285" r:id="rId15"/>
    <p:sldId id="294" r:id="rId16"/>
    <p:sldId id="284" r:id="rId17"/>
    <p:sldId id="288" r:id="rId18"/>
    <p:sldId id="290" r:id="rId19"/>
    <p:sldId id="292" r:id="rId20"/>
    <p:sldId id="29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B5EDB5"/>
    <a:srgbClr val="FFFF89"/>
    <a:srgbClr val="FFB3B3"/>
    <a:srgbClr val="CCCCFF"/>
    <a:srgbClr val="CC99FF"/>
    <a:srgbClr val="5FD75F"/>
    <a:srgbClr val="FF7D7D"/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7" autoAdjust="0"/>
    <p:restoredTop sz="90933" autoAdjust="0"/>
  </p:normalViewPr>
  <p:slideViewPr>
    <p:cSldViewPr>
      <p:cViewPr varScale="1">
        <p:scale>
          <a:sx n="67" d="100"/>
          <a:sy n="67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0A6C6-7A10-4A25-9D68-11D7F189B020}" type="doc">
      <dgm:prSet loTypeId="urn:microsoft.com/office/officeart/2005/8/layout/gear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2B52F1-FDD5-4EFE-A35C-26725DFA4488}">
      <dgm:prSet phldrT="[Текст]" custT="1"/>
      <dgm:spPr>
        <a:solidFill>
          <a:srgbClr val="5FD75F"/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Радость</a:t>
          </a:r>
        </a:p>
      </dgm:t>
    </dgm:pt>
    <dgm:pt modelId="{47FC18F6-C9A7-4D06-BD32-C847A0284F23}" type="parTrans" cxnId="{912E6647-5194-4AEB-B72D-4B394916F95D}">
      <dgm:prSet/>
      <dgm:spPr/>
      <dgm:t>
        <a:bodyPr/>
        <a:lstStyle/>
        <a:p>
          <a:endParaRPr lang="ru-RU"/>
        </a:p>
      </dgm:t>
    </dgm:pt>
    <dgm:pt modelId="{A7D46A5D-B905-4CDE-AE91-5622C3C3021E}" type="sibTrans" cxnId="{912E6647-5194-4AEB-B72D-4B394916F95D}">
      <dgm:prSet/>
      <dgm:spPr/>
      <dgm:t>
        <a:bodyPr/>
        <a:lstStyle/>
        <a:p>
          <a:endParaRPr lang="ru-RU"/>
        </a:p>
      </dgm:t>
    </dgm:pt>
    <dgm:pt modelId="{501B3761-6016-4A58-9713-1CB1130FE813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Любовь</a:t>
          </a:r>
        </a:p>
      </dgm:t>
    </dgm:pt>
    <dgm:pt modelId="{BCBE3CED-72DD-4C5D-A1F7-9D4602566944}" type="parTrans" cxnId="{D1C5FE1E-91C3-4B56-B511-2A34DF3E63EA}">
      <dgm:prSet/>
      <dgm:spPr/>
      <dgm:t>
        <a:bodyPr/>
        <a:lstStyle/>
        <a:p>
          <a:endParaRPr lang="ru-RU"/>
        </a:p>
      </dgm:t>
    </dgm:pt>
    <dgm:pt modelId="{2FA5E464-5B1D-437A-B97F-E6849048988F}" type="sibTrans" cxnId="{D1C5FE1E-91C3-4B56-B511-2A34DF3E63EA}">
      <dgm:prSet/>
      <dgm:spPr/>
      <dgm:t>
        <a:bodyPr/>
        <a:lstStyle/>
        <a:p>
          <a:endParaRPr lang="ru-RU"/>
        </a:p>
      </dgm:t>
    </dgm:pt>
    <dgm:pt modelId="{11DD535B-1392-4C33-AD45-24866EEA7701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2"/>
              </a:solidFill>
            </a:rPr>
            <a:t>Риск</a:t>
          </a:r>
        </a:p>
      </dgm:t>
    </dgm:pt>
    <dgm:pt modelId="{6191725C-D571-4A55-9CEE-7E57095DA45A}" type="parTrans" cxnId="{16DC0990-EFB3-488E-A276-9F1118072B8C}">
      <dgm:prSet/>
      <dgm:spPr/>
      <dgm:t>
        <a:bodyPr/>
        <a:lstStyle/>
        <a:p>
          <a:endParaRPr lang="ru-RU"/>
        </a:p>
      </dgm:t>
    </dgm:pt>
    <dgm:pt modelId="{99FE86FF-2253-4470-8484-C24F432DCA1C}" type="sibTrans" cxnId="{16DC0990-EFB3-488E-A276-9F1118072B8C}">
      <dgm:prSet/>
      <dgm:spPr/>
      <dgm:t>
        <a:bodyPr/>
        <a:lstStyle/>
        <a:p>
          <a:endParaRPr lang="ru-RU"/>
        </a:p>
      </dgm:t>
    </dgm:pt>
    <dgm:pt modelId="{BF8F2071-FF68-4A8E-AB6E-2C85DB017656}">
      <dgm:prSet phldrT="[Текст]" phldr="1" custLinFactNeighborX="34343" custLinFactNeighborY="-18182"/>
      <dgm:spPr/>
      <dgm:t>
        <a:bodyPr/>
        <a:lstStyle/>
        <a:p>
          <a:endParaRPr lang="ru-RU" dirty="0"/>
        </a:p>
      </dgm:t>
    </dgm:pt>
    <dgm:pt modelId="{3A44C5F2-4E8C-46CA-9E0D-1A2F28BF15A8}" type="parTrans" cxnId="{1621E8A7-D608-41EF-8939-FB57D8B11021}">
      <dgm:prSet/>
      <dgm:spPr/>
      <dgm:t>
        <a:bodyPr/>
        <a:lstStyle/>
        <a:p>
          <a:endParaRPr lang="ru-RU"/>
        </a:p>
      </dgm:t>
    </dgm:pt>
    <dgm:pt modelId="{7C7DFCDB-406F-4DDE-864F-F764E78E560D}" type="sibTrans" cxnId="{1621E8A7-D608-41EF-8939-FB57D8B11021}">
      <dgm:prSet custLinFactNeighborX="34471" custLinFactNeighborY="-10281"/>
      <dgm:spPr/>
      <dgm:t>
        <a:bodyPr/>
        <a:lstStyle/>
        <a:p>
          <a:endParaRPr lang="ru-RU"/>
        </a:p>
      </dgm:t>
    </dgm:pt>
    <dgm:pt modelId="{621F30FF-085D-4387-BECC-ED1DDF9D85DA}" type="pres">
      <dgm:prSet presAssocID="{FBD0A6C6-7A10-4A25-9D68-11D7F189B02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4BDB0E-6DFA-42BD-ADFB-2E5C346B44DB}" type="pres">
      <dgm:prSet presAssocID="{0B2B52F1-FDD5-4EFE-A35C-26725DFA4488}" presName="gear1" presStyleLbl="node1" presStyleIdx="0" presStyleCnt="3" custLinFactNeighborX="32401" custLinFactNeighborY="-519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7FFE5-23D7-43D0-9FC9-260757098F76}" type="pres">
      <dgm:prSet presAssocID="{0B2B52F1-FDD5-4EFE-A35C-26725DFA4488}" presName="gear1srcNode" presStyleLbl="node1" presStyleIdx="0" presStyleCnt="3"/>
      <dgm:spPr/>
      <dgm:t>
        <a:bodyPr/>
        <a:lstStyle/>
        <a:p>
          <a:endParaRPr lang="ru-RU"/>
        </a:p>
      </dgm:t>
    </dgm:pt>
    <dgm:pt modelId="{1C6AE8BB-E0A9-48B2-BB1F-747C0F79E195}" type="pres">
      <dgm:prSet presAssocID="{0B2B52F1-FDD5-4EFE-A35C-26725DFA4488}" presName="gear1dstNode" presStyleLbl="node1" presStyleIdx="0" presStyleCnt="3"/>
      <dgm:spPr/>
      <dgm:t>
        <a:bodyPr/>
        <a:lstStyle/>
        <a:p>
          <a:endParaRPr lang="ru-RU"/>
        </a:p>
      </dgm:t>
    </dgm:pt>
    <dgm:pt modelId="{E2537E59-EC5D-4425-8DE6-4E46F4966C07}" type="pres">
      <dgm:prSet presAssocID="{501B3761-6016-4A58-9713-1CB1130FE813}" presName="gear2" presStyleLbl="node1" presStyleIdx="1" presStyleCnt="3" custScaleX="155555" custScaleY="141667" custLinFactX="-16902" custLinFactNeighborX="-100000" custLinFactNeighborY="-11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FC61F-31DE-424D-BFCF-09A628D60F90}" type="pres">
      <dgm:prSet presAssocID="{501B3761-6016-4A58-9713-1CB1130FE813}" presName="gear2srcNode" presStyleLbl="node1" presStyleIdx="1" presStyleCnt="3"/>
      <dgm:spPr/>
      <dgm:t>
        <a:bodyPr/>
        <a:lstStyle/>
        <a:p>
          <a:endParaRPr lang="ru-RU"/>
        </a:p>
      </dgm:t>
    </dgm:pt>
    <dgm:pt modelId="{204193AE-CA42-4851-AB7B-8258B52A3CED}" type="pres">
      <dgm:prSet presAssocID="{501B3761-6016-4A58-9713-1CB1130FE813}" presName="gear2dstNode" presStyleLbl="node1" presStyleIdx="1" presStyleCnt="3"/>
      <dgm:spPr/>
      <dgm:t>
        <a:bodyPr/>
        <a:lstStyle/>
        <a:p>
          <a:endParaRPr lang="ru-RU"/>
        </a:p>
      </dgm:t>
    </dgm:pt>
    <dgm:pt modelId="{9628398B-8C76-4F5E-8B96-299E14E6F4CF}" type="pres">
      <dgm:prSet presAssocID="{11DD535B-1392-4C33-AD45-24866EEA7701}" presName="gear3" presStyleLbl="node1" presStyleIdx="2" presStyleCnt="3" custAng="21394118" custScaleX="139811" custScaleY="134172" custLinFactNeighborX="-40953" custLinFactNeighborY="-5348"/>
      <dgm:spPr/>
      <dgm:t>
        <a:bodyPr/>
        <a:lstStyle/>
        <a:p>
          <a:endParaRPr lang="ru-RU"/>
        </a:p>
      </dgm:t>
    </dgm:pt>
    <dgm:pt modelId="{581CBCBD-4454-4834-8FF2-C9D1BDA40052}" type="pres">
      <dgm:prSet presAssocID="{11DD535B-1392-4C33-AD45-24866EEA77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9C72B-58FE-4E61-8675-75BCF2D1A9FD}" type="pres">
      <dgm:prSet presAssocID="{11DD535B-1392-4C33-AD45-24866EEA7701}" presName="gear3srcNode" presStyleLbl="node1" presStyleIdx="2" presStyleCnt="3"/>
      <dgm:spPr/>
      <dgm:t>
        <a:bodyPr/>
        <a:lstStyle/>
        <a:p>
          <a:endParaRPr lang="ru-RU"/>
        </a:p>
      </dgm:t>
    </dgm:pt>
    <dgm:pt modelId="{225408DB-415B-4EA9-BFA4-6665D1E20673}" type="pres">
      <dgm:prSet presAssocID="{11DD535B-1392-4C33-AD45-24866EEA7701}" presName="gear3dstNode" presStyleLbl="node1" presStyleIdx="2" presStyleCnt="3"/>
      <dgm:spPr/>
      <dgm:t>
        <a:bodyPr/>
        <a:lstStyle/>
        <a:p>
          <a:endParaRPr lang="ru-RU"/>
        </a:p>
      </dgm:t>
    </dgm:pt>
    <dgm:pt modelId="{1149DA21-2063-4369-AE4D-F5DA691404BD}" type="pres">
      <dgm:prSet presAssocID="{A7D46A5D-B905-4CDE-AE91-5622C3C3021E}" presName="connector1" presStyleLbl="sibTrans2D1" presStyleIdx="0" presStyleCnt="3" custAng="7289229" custLinFactNeighborX="21673" custLinFactNeighborY="-35974"/>
      <dgm:spPr/>
      <dgm:t>
        <a:bodyPr/>
        <a:lstStyle/>
        <a:p>
          <a:endParaRPr lang="ru-RU"/>
        </a:p>
      </dgm:t>
    </dgm:pt>
    <dgm:pt modelId="{4B788D66-E85E-4188-8FB8-42E473E21F63}" type="pres">
      <dgm:prSet presAssocID="{2FA5E464-5B1D-437A-B97F-E6849048988F}" presName="connector2" presStyleLbl="sibTrans2D1" presStyleIdx="1" presStyleCnt="3" custAng="18673414" custLinFactX="-13825" custLinFactNeighborX="-100000" custLinFactNeighborY="11984"/>
      <dgm:spPr/>
      <dgm:t>
        <a:bodyPr/>
        <a:lstStyle/>
        <a:p>
          <a:endParaRPr lang="ru-RU"/>
        </a:p>
      </dgm:t>
    </dgm:pt>
    <dgm:pt modelId="{932652DD-B0EE-48AB-9C55-B325EA5760B9}" type="pres">
      <dgm:prSet presAssocID="{99FE86FF-2253-4470-8484-C24F432DCA1C}" presName="connector3" presStyleLbl="sibTrans2D1" presStyleIdx="2" presStyleCnt="3" custAng="1511065" custLinFactNeighborX="-75403" custLinFactNeighborY="2336"/>
      <dgm:spPr/>
      <dgm:t>
        <a:bodyPr/>
        <a:lstStyle/>
        <a:p>
          <a:endParaRPr lang="ru-RU"/>
        </a:p>
      </dgm:t>
    </dgm:pt>
  </dgm:ptLst>
  <dgm:cxnLst>
    <dgm:cxn modelId="{95B0A6B1-2071-472E-854D-FF51BFD2CFFE}" type="presOf" srcId="{501B3761-6016-4A58-9713-1CB1130FE813}" destId="{6B5FC61F-31DE-424D-BFCF-09A628D60F90}" srcOrd="1" destOrd="0" presId="urn:microsoft.com/office/officeart/2005/8/layout/gear1"/>
    <dgm:cxn modelId="{1621E8A7-D608-41EF-8939-FB57D8B11021}" srcId="{FBD0A6C6-7A10-4A25-9D68-11D7F189B020}" destId="{BF8F2071-FF68-4A8E-AB6E-2C85DB017656}" srcOrd="3" destOrd="0" parTransId="{3A44C5F2-4E8C-46CA-9E0D-1A2F28BF15A8}" sibTransId="{7C7DFCDB-406F-4DDE-864F-F764E78E560D}"/>
    <dgm:cxn modelId="{9560E89E-6011-414A-B025-827C48CB648F}" type="presOf" srcId="{11DD535B-1392-4C33-AD45-24866EEA7701}" destId="{581CBCBD-4454-4834-8FF2-C9D1BDA40052}" srcOrd="1" destOrd="0" presId="urn:microsoft.com/office/officeart/2005/8/layout/gear1"/>
    <dgm:cxn modelId="{912E6647-5194-4AEB-B72D-4B394916F95D}" srcId="{FBD0A6C6-7A10-4A25-9D68-11D7F189B020}" destId="{0B2B52F1-FDD5-4EFE-A35C-26725DFA4488}" srcOrd="0" destOrd="0" parTransId="{47FC18F6-C9A7-4D06-BD32-C847A0284F23}" sibTransId="{A7D46A5D-B905-4CDE-AE91-5622C3C3021E}"/>
    <dgm:cxn modelId="{59463BAF-5B3F-41E1-9993-A2C3CF963FFC}" type="presOf" srcId="{0B2B52F1-FDD5-4EFE-A35C-26725DFA4488}" destId="{1C6AE8BB-E0A9-48B2-BB1F-747C0F79E195}" srcOrd="2" destOrd="0" presId="urn:microsoft.com/office/officeart/2005/8/layout/gear1"/>
    <dgm:cxn modelId="{B8557C3B-A095-4D6A-937D-FAD99350ADB1}" type="presOf" srcId="{A7D46A5D-B905-4CDE-AE91-5622C3C3021E}" destId="{1149DA21-2063-4369-AE4D-F5DA691404BD}" srcOrd="0" destOrd="0" presId="urn:microsoft.com/office/officeart/2005/8/layout/gear1"/>
    <dgm:cxn modelId="{16DC0990-EFB3-488E-A276-9F1118072B8C}" srcId="{FBD0A6C6-7A10-4A25-9D68-11D7F189B020}" destId="{11DD535B-1392-4C33-AD45-24866EEA7701}" srcOrd="2" destOrd="0" parTransId="{6191725C-D571-4A55-9CEE-7E57095DA45A}" sibTransId="{99FE86FF-2253-4470-8484-C24F432DCA1C}"/>
    <dgm:cxn modelId="{D1C5FE1E-91C3-4B56-B511-2A34DF3E63EA}" srcId="{FBD0A6C6-7A10-4A25-9D68-11D7F189B020}" destId="{501B3761-6016-4A58-9713-1CB1130FE813}" srcOrd="1" destOrd="0" parTransId="{BCBE3CED-72DD-4C5D-A1F7-9D4602566944}" sibTransId="{2FA5E464-5B1D-437A-B97F-E6849048988F}"/>
    <dgm:cxn modelId="{C2C94428-0CAA-4F8F-AD59-C2BFEBA6480B}" type="presOf" srcId="{11DD535B-1392-4C33-AD45-24866EEA7701}" destId="{9628398B-8C76-4F5E-8B96-299E14E6F4CF}" srcOrd="0" destOrd="0" presId="urn:microsoft.com/office/officeart/2005/8/layout/gear1"/>
    <dgm:cxn modelId="{05154F83-76E9-4876-980C-E3A7E9EBAAF8}" type="presOf" srcId="{FBD0A6C6-7A10-4A25-9D68-11D7F189B020}" destId="{621F30FF-085D-4387-BECC-ED1DDF9D85DA}" srcOrd="0" destOrd="0" presId="urn:microsoft.com/office/officeart/2005/8/layout/gear1"/>
    <dgm:cxn modelId="{336DB693-A030-4FD3-9B99-00E4F2074741}" type="presOf" srcId="{99FE86FF-2253-4470-8484-C24F432DCA1C}" destId="{932652DD-B0EE-48AB-9C55-B325EA5760B9}" srcOrd="0" destOrd="0" presId="urn:microsoft.com/office/officeart/2005/8/layout/gear1"/>
    <dgm:cxn modelId="{B49AD9FD-ACBB-47C9-9C4A-0B551B6426F5}" type="presOf" srcId="{0B2B52F1-FDD5-4EFE-A35C-26725DFA4488}" destId="{BCA7FFE5-23D7-43D0-9FC9-260757098F76}" srcOrd="1" destOrd="0" presId="urn:microsoft.com/office/officeart/2005/8/layout/gear1"/>
    <dgm:cxn modelId="{184A9FF2-45EE-4EAF-9A18-24053D0B8A22}" type="presOf" srcId="{0B2B52F1-FDD5-4EFE-A35C-26725DFA4488}" destId="{CC4BDB0E-6DFA-42BD-ADFB-2E5C346B44DB}" srcOrd="0" destOrd="0" presId="urn:microsoft.com/office/officeart/2005/8/layout/gear1"/>
    <dgm:cxn modelId="{21BED1FC-A2AE-4CA6-BCE8-F2A8549CEE0B}" type="presOf" srcId="{2FA5E464-5B1D-437A-B97F-E6849048988F}" destId="{4B788D66-E85E-4188-8FB8-42E473E21F63}" srcOrd="0" destOrd="0" presId="urn:microsoft.com/office/officeart/2005/8/layout/gear1"/>
    <dgm:cxn modelId="{A3FA9E87-7E05-47DC-90A2-85599E904A03}" type="presOf" srcId="{11DD535B-1392-4C33-AD45-24866EEA7701}" destId="{9A49C72B-58FE-4E61-8675-75BCF2D1A9FD}" srcOrd="2" destOrd="0" presId="urn:microsoft.com/office/officeart/2005/8/layout/gear1"/>
    <dgm:cxn modelId="{42D75325-35A4-4F24-909F-8D373AD10492}" type="presOf" srcId="{501B3761-6016-4A58-9713-1CB1130FE813}" destId="{E2537E59-EC5D-4425-8DE6-4E46F4966C07}" srcOrd="0" destOrd="0" presId="urn:microsoft.com/office/officeart/2005/8/layout/gear1"/>
    <dgm:cxn modelId="{597F7279-0B23-48FB-8D6F-33ECCDCD1587}" type="presOf" srcId="{11DD535B-1392-4C33-AD45-24866EEA7701}" destId="{225408DB-415B-4EA9-BFA4-6665D1E20673}" srcOrd="3" destOrd="0" presId="urn:microsoft.com/office/officeart/2005/8/layout/gear1"/>
    <dgm:cxn modelId="{D14C072F-529B-4684-A735-B8E3F9A56A10}" type="presOf" srcId="{501B3761-6016-4A58-9713-1CB1130FE813}" destId="{204193AE-CA42-4851-AB7B-8258B52A3CED}" srcOrd="2" destOrd="0" presId="urn:microsoft.com/office/officeart/2005/8/layout/gear1"/>
    <dgm:cxn modelId="{47F71F29-BAA7-4455-8742-58FD3F3F5B8F}" type="presParOf" srcId="{621F30FF-085D-4387-BECC-ED1DDF9D85DA}" destId="{CC4BDB0E-6DFA-42BD-ADFB-2E5C346B44DB}" srcOrd="0" destOrd="0" presId="urn:microsoft.com/office/officeart/2005/8/layout/gear1"/>
    <dgm:cxn modelId="{D368EB4E-FB85-487B-8400-B8FFC9B5F219}" type="presParOf" srcId="{621F30FF-085D-4387-BECC-ED1DDF9D85DA}" destId="{BCA7FFE5-23D7-43D0-9FC9-260757098F76}" srcOrd="1" destOrd="0" presId="urn:microsoft.com/office/officeart/2005/8/layout/gear1"/>
    <dgm:cxn modelId="{B5998AD1-DCB7-4830-8E5B-A635BEF3BEE7}" type="presParOf" srcId="{621F30FF-085D-4387-BECC-ED1DDF9D85DA}" destId="{1C6AE8BB-E0A9-48B2-BB1F-747C0F79E195}" srcOrd="2" destOrd="0" presId="urn:microsoft.com/office/officeart/2005/8/layout/gear1"/>
    <dgm:cxn modelId="{6FB487F5-3F4E-4730-9E93-656931E016A9}" type="presParOf" srcId="{621F30FF-085D-4387-BECC-ED1DDF9D85DA}" destId="{E2537E59-EC5D-4425-8DE6-4E46F4966C07}" srcOrd="3" destOrd="0" presId="urn:microsoft.com/office/officeart/2005/8/layout/gear1"/>
    <dgm:cxn modelId="{25F0A425-6C1B-4AE9-8A05-1D9C96E75621}" type="presParOf" srcId="{621F30FF-085D-4387-BECC-ED1DDF9D85DA}" destId="{6B5FC61F-31DE-424D-BFCF-09A628D60F90}" srcOrd="4" destOrd="0" presId="urn:microsoft.com/office/officeart/2005/8/layout/gear1"/>
    <dgm:cxn modelId="{F65C2D39-E7BB-4FC4-A81A-780DC488B1C6}" type="presParOf" srcId="{621F30FF-085D-4387-BECC-ED1DDF9D85DA}" destId="{204193AE-CA42-4851-AB7B-8258B52A3CED}" srcOrd="5" destOrd="0" presId="urn:microsoft.com/office/officeart/2005/8/layout/gear1"/>
    <dgm:cxn modelId="{7D732E77-9AD5-4263-9252-23B2514C1DEA}" type="presParOf" srcId="{621F30FF-085D-4387-BECC-ED1DDF9D85DA}" destId="{9628398B-8C76-4F5E-8B96-299E14E6F4CF}" srcOrd="6" destOrd="0" presId="urn:microsoft.com/office/officeart/2005/8/layout/gear1"/>
    <dgm:cxn modelId="{EED59BBF-92B3-4937-97EF-E25ACE6EFF74}" type="presParOf" srcId="{621F30FF-085D-4387-BECC-ED1DDF9D85DA}" destId="{581CBCBD-4454-4834-8FF2-C9D1BDA40052}" srcOrd="7" destOrd="0" presId="urn:microsoft.com/office/officeart/2005/8/layout/gear1"/>
    <dgm:cxn modelId="{321DBEE3-487D-4EB5-B812-44D1EF39983C}" type="presParOf" srcId="{621F30FF-085D-4387-BECC-ED1DDF9D85DA}" destId="{9A49C72B-58FE-4E61-8675-75BCF2D1A9FD}" srcOrd="8" destOrd="0" presId="urn:microsoft.com/office/officeart/2005/8/layout/gear1"/>
    <dgm:cxn modelId="{C81D1DBE-DAB4-4980-A8EB-983BD4550D7A}" type="presParOf" srcId="{621F30FF-085D-4387-BECC-ED1DDF9D85DA}" destId="{225408DB-415B-4EA9-BFA4-6665D1E20673}" srcOrd="9" destOrd="0" presId="urn:microsoft.com/office/officeart/2005/8/layout/gear1"/>
    <dgm:cxn modelId="{4E9094DD-80D5-4E3B-94B5-60C481312EF4}" type="presParOf" srcId="{621F30FF-085D-4387-BECC-ED1DDF9D85DA}" destId="{1149DA21-2063-4369-AE4D-F5DA691404BD}" srcOrd="10" destOrd="0" presId="urn:microsoft.com/office/officeart/2005/8/layout/gear1"/>
    <dgm:cxn modelId="{096DD72F-EC71-4753-9C29-FE59F4D04BD8}" type="presParOf" srcId="{621F30FF-085D-4387-BECC-ED1DDF9D85DA}" destId="{4B788D66-E85E-4188-8FB8-42E473E21F63}" srcOrd="11" destOrd="0" presId="urn:microsoft.com/office/officeart/2005/8/layout/gear1"/>
    <dgm:cxn modelId="{F8592F09-A0D3-4FA4-B08E-2738919CA077}" type="presParOf" srcId="{621F30FF-085D-4387-BECC-ED1DDF9D85DA}" destId="{932652DD-B0EE-48AB-9C55-B325EA5760B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D0A6C6-7A10-4A25-9D68-11D7F189B020}" type="doc">
      <dgm:prSet loTypeId="urn:microsoft.com/office/officeart/2005/8/layout/gear1" loCatId="process" qsTypeId="urn:microsoft.com/office/officeart/2005/8/quickstyle/3d3" qsCatId="3D" csTypeId="urn:microsoft.com/office/officeart/2005/8/colors/colorful5" csCatId="colorful" phldr="1"/>
      <dgm:spPr/>
    </dgm:pt>
    <dgm:pt modelId="{0B2B52F1-FDD5-4EFE-A35C-26725DFA448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2"/>
              </a:solidFill>
            </a:rPr>
            <a:t>Рефлексия</a:t>
          </a:r>
        </a:p>
      </dgm:t>
    </dgm:pt>
    <dgm:pt modelId="{47FC18F6-C9A7-4D06-BD32-C847A0284F23}" type="parTrans" cxnId="{912E6647-5194-4AEB-B72D-4B394916F95D}">
      <dgm:prSet/>
      <dgm:spPr/>
      <dgm:t>
        <a:bodyPr/>
        <a:lstStyle/>
        <a:p>
          <a:endParaRPr lang="ru-RU"/>
        </a:p>
      </dgm:t>
    </dgm:pt>
    <dgm:pt modelId="{A7D46A5D-B905-4CDE-AE91-5622C3C3021E}" type="sibTrans" cxnId="{912E6647-5194-4AEB-B72D-4B394916F95D}">
      <dgm:prSet/>
      <dgm:spPr/>
      <dgm:t>
        <a:bodyPr/>
        <a:lstStyle/>
        <a:p>
          <a:endParaRPr lang="ru-RU"/>
        </a:p>
      </dgm:t>
    </dgm:pt>
    <dgm:pt modelId="{11DD535B-1392-4C33-AD45-24866EEA770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2"/>
              </a:solidFill>
            </a:rPr>
            <a:t>Вовлечен-</a:t>
          </a:r>
          <a:r>
            <a:rPr lang="ru-RU" sz="2000" b="1" dirty="0" err="1">
              <a:solidFill>
                <a:schemeClr val="tx2"/>
              </a:solidFill>
            </a:rPr>
            <a:t>ность</a:t>
          </a:r>
          <a:endParaRPr lang="ru-RU" sz="2000" b="1" dirty="0">
            <a:solidFill>
              <a:schemeClr val="tx2"/>
            </a:solidFill>
          </a:endParaRPr>
        </a:p>
      </dgm:t>
    </dgm:pt>
    <dgm:pt modelId="{6191725C-D571-4A55-9CEE-7E57095DA45A}" type="parTrans" cxnId="{16DC0990-EFB3-488E-A276-9F1118072B8C}">
      <dgm:prSet/>
      <dgm:spPr/>
      <dgm:t>
        <a:bodyPr/>
        <a:lstStyle/>
        <a:p>
          <a:endParaRPr lang="ru-RU"/>
        </a:p>
      </dgm:t>
    </dgm:pt>
    <dgm:pt modelId="{99FE86FF-2253-4470-8484-C24F432DCA1C}" type="sibTrans" cxnId="{16DC0990-EFB3-488E-A276-9F1118072B8C}">
      <dgm:prSet/>
      <dgm:spPr/>
      <dgm:t>
        <a:bodyPr/>
        <a:lstStyle/>
        <a:p>
          <a:endParaRPr lang="ru-RU"/>
        </a:p>
      </dgm:t>
    </dgm:pt>
    <dgm:pt modelId="{621F30FF-085D-4387-BECC-ED1DDF9D85DA}" type="pres">
      <dgm:prSet presAssocID="{FBD0A6C6-7A10-4A25-9D68-11D7F189B02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C4BDB0E-6DFA-42BD-ADFB-2E5C346B44DB}" type="pres">
      <dgm:prSet presAssocID="{0B2B52F1-FDD5-4EFE-A35C-26725DFA4488}" presName="gear1" presStyleLbl="node1" presStyleIdx="0" presStyleCnt="2" custLinFactNeighborX="34343" custLinFactNeighborY="-18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7FFE5-23D7-43D0-9FC9-260757098F76}" type="pres">
      <dgm:prSet presAssocID="{0B2B52F1-FDD5-4EFE-A35C-26725DFA4488}" presName="gear1srcNode" presStyleLbl="node1" presStyleIdx="0" presStyleCnt="2"/>
      <dgm:spPr/>
      <dgm:t>
        <a:bodyPr/>
        <a:lstStyle/>
        <a:p>
          <a:endParaRPr lang="ru-RU"/>
        </a:p>
      </dgm:t>
    </dgm:pt>
    <dgm:pt modelId="{1C6AE8BB-E0A9-48B2-BB1F-747C0F79E195}" type="pres">
      <dgm:prSet presAssocID="{0B2B52F1-FDD5-4EFE-A35C-26725DFA4488}" presName="gear1dstNode" presStyleLbl="node1" presStyleIdx="0" presStyleCnt="2"/>
      <dgm:spPr/>
      <dgm:t>
        <a:bodyPr/>
        <a:lstStyle/>
        <a:p>
          <a:endParaRPr lang="ru-RU"/>
        </a:p>
      </dgm:t>
    </dgm:pt>
    <dgm:pt modelId="{CC6C992E-36EF-4CCA-98A5-31978FD44C27}" type="pres">
      <dgm:prSet presAssocID="{11DD535B-1392-4C33-AD45-24866EEA7701}" presName="gear2" presStyleLbl="node1" presStyleIdx="1" presStyleCnt="2" custScaleX="151111" custScaleY="1511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14182-1384-474B-9BA9-D36AA70561E7}" type="pres">
      <dgm:prSet presAssocID="{11DD535B-1392-4C33-AD45-24866EEA7701}" presName="gear2srcNode" presStyleLbl="node1" presStyleIdx="1" presStyleCnt="2"/>
      <dgm:spPr/>
      <dgm:t>
        <a:bodyPr/>
        <a:lstStyle/>
        <a:p>
          <a:endParaRPr lang="ru-RU"/>
        </a:p>
      </dgm:t>
    </dgm:pt>
    <dgm:pt modelId="{6C358C97-EB96-4251-AA89-08BE650AFBE3}" type="pres">
      <dgm:prSet presAssocID="{11DD535B-1392-4C33-AD45-24866EEA7701}" presName="gear2dstNode" presStyleLbl="node1" presStyleIdx="1" presStyleCnt="2"/>
      <dgm:spPr/>
      <dgm:t>
        <a:bodyPr/>
        <a:lstStyle/>
        <a:p>
          <a:endParaRPr lang="ru-RU"/>
        </a:p>
      </dgm:t>
    </dgm:pt>
    <dgm:pt modelId="{1149DA21-2063-4369-AE4D-F5DA691404BD}" type="pres">
      <dgm:prSet presAssocID="{A7D46A5D-B905-4CDE-AE91-5622C3C3021E}" presName="connector1" presStyleLbl="sibTrans2D1" presStyleIdx="0" presStyleCnt="2" custLinFactNeighborX="34471" custLinFactNeighborY="-10281"/>
      <dgm:spPr/>
      <dgm:t>
        <a:bodyPr/>
        <a:lstStyle/>
        <a:p>
          <a:endParaRPr lang="ru-RU"/>
        </a:p>
      </dgm:t>
    </dgm:pt>
    <dgm:pt modelId="{12D61CF1-3FFC-430D-9F9D-56A9FDCDA4E6}" type="pres">
      <dgm:prSet presAssocID="{99FE86FF-2253-4470-8484-C24F432DCA1C}" presName="connector2" presStyleLbl="sibTrans2D1" presStyleIdx="1" presStyleCnt="2" custAng="1995292" custLinFactNeighborX="-19957" custLinFactNeighborY="-23756"/>
      <dgm:spPr/>
      <dgm:t>
        <a:bodyPr/>
        <a:lstStyle/>
        <a:p>
          <a:endParaRPr lang="ru-RU"/>
        </a:p>
      </dgm:t>
    </dgm:pt>
  </dgm:ptLst>
  <dgm:cxnLst>
    <dgm:cxn modelId="{C6A95FB7-68AE-4452-A168-491EDEC6C261}" type="presOf" srcId="{0B2B52F1-FDD5-4EFE-A35C-26725DFA4488}" destId="{CC4BDB0E-6DFA-42BD-ADFB-2E5C346B44DB}" srcOrd="0" destOrd="0" presId="urn:microsoft.com/office/officeart/2005/8/layout/gear1"/>
    <dgm:cxn modelId="{46F11D05-8AE6-44A8-A370-FABE9A607665}" type="presOf" srcId="{11DD535B-1392-4C33-AD45-24866EEA7701}" destId="{73314182-1384-474B-9BA9-D36AA70561E7}" srcOrd="1" destOrd="0" presId="urn:microsoft.com/office/officeart/2005/8/layout/gear1"/>
    <dgm:cxn modelId="{16DC0990-EFB3-488E-A276-9F1118072B8C}" srcId="{FBD0A6C6-7A10-4A25-9D68-11D7F189B020}" destId="{11DD535B-1392-4C33-AD45-24866EEA7701}" srcOrd="1" destOrd="0" parTransId="{6191725C-D571-4A55-9CEE-7E57095DA45A}" sibTransId="{99FE86FF-2253-4470-8484-C24F432DCA1C}"/>
    <dgm:cxn modelId="{CB1FFB1A-88C4-4A38-96BB-6ED71F172C21}" type="presOf" srcId="{FBD0A6C6-7A10-4A25-9D68-11D7F189B020}" destId="{621F30FF-085D-4387-BECC-ED1DDF9D85DA}" srcOrd="0" destOrd="0" presId="urn:microsoft.com/office/officeart/2005/8/layout/gear1"/>
    <dgm:cxn modelId="{0613863C-EFA6-4C8F-8F2F-80427CC07DD8}" type="presOf" srcId="{11DD535B-1392-4C33-AD45-24866EEA7701}" destId="{CC6C992E-36EF-4CCA-98A5-31978FD44C27}" srcOrd="0" destOrd="0" presId="urn:microsoft.com/office/officeart/2005/8/layout/gear1"/>
    <dgm:cxn modelId="{8738616F-D6DC-4731-AE37-41285044AB2C}" type="presOf" srcId="{0B2B52F1-FDD5-4EFE-A35C-26725DFA4488}" destId="{1C6AE8BB-E0A9-48B2-BB1F-747C0F79E195}" srcOrd="2" destOrd="0" presId="urn:microsoft.com/office/officeart/2005/8/layout/gear1"/>
    <dgm:cxn modelId="{912E6647-5194-4AEB-B72D-4B394916F95D}" srcId="{FBD0A6C6-7A10-4A25-9D68-11D7F189B020}" destId="{0B2B52F1-FDD5-4EFE-A35C-26725DFA4488}" srcOrd="0" destOrd="0" parTransId="{47FC18F6-C9A7-4D06-BD32-C847A0284F23}" sibTransId="{A7D46A5D-B905-4CDE-AE91-5622C3C3021E}"/>
    <dgm:cxn modelId="{DAEBD2FF-18C3-425A-8443-F11587A82F2B}" type="presOf" srcId="{99FE86FF-2253-4470-8484-C24F432DCA1C}" destId="{12D61CF1-3FFC-430D-9F9D-56A9FDCDA4E6}" srcOrd="0" destOrd="0" presId="urn:microsoft.com/office/officeart/2005/8/layout/gear1"/>
    <dgm:cxn modelId="{A09CEF90-A2E6-468A-A592-EC311978B1A7}" type="presOf" srcId="{11DD535B-1392-4C33-AD45-24866EEA7701}" destId="{6C358C97-EB96-4251-AA89-08BE650AFBE3}" srcOrd="2" destOrd="0" presId="urn:microsoft.com/office/officeart/2005/8/layout/gear1"/>
    <dgm:cxn modelId="{E884BBD2-0950-43DE-A828-259F6DD6EDDC}" type="presOf" srcId="{0B2B52F1-FDD5-4EFE-A35C-26725DFA4488}" destId="{BCA7FFE5-23D7-43D0-9FC9-260757098F76}" srcOrd="1" destOrd="0" presId="urn:microsoft.com/office/officeart/2005/8/layout/gear1"/>
    <dgm:cxn modelId="{DA5BC006-FB4C-494E-AF67-0968F8DD208D}" type="presOf" srcId="{A7D46A5D-B905-4CDE-AE91-5622C3C3021E}" destId="{1149DA21-2063-4369-AE4D-F5DA691404BD}" srcOrd="0" destOrd="0" presId="urn:microsoft.com/office/officeart/2005/8/layout/gear1"/>
    <dgm:cxn modelId="{89075C02-8CAF-4765-B326-8A446D9A2C4F}" type="presParOf" srcId="{621F30FF-085D-4387-BECC-ED1DDF9D85DA}" destId="{CC4BDB0E-6DFA-42BD-ADFB-2E5C346B44DB}" srcOrd="0" destOrd="0" presId="urn:microsoft.com/office/officeart/2005/8/layout/gear1"/>
    <dgm:cxn modelId="{414D4AF8-BDF0-44F3-AFCB-D7062F8C7F70}" type="presParOf" srcId="{621F30FF-085D-4387-BECC-ED1DDF9D85DA}" destId="{BCA7FFE5-23D7-43D0-9FC9-260757098F76}" srcOrd="1" destOrd="0" presId="urn:microsoft.com/office/officeart/2005/8/layout/gear1"/>
    <dgm:cxn modelId="{7A9E74E7-C8A1-44A4-9148-8D6180694A60}" type="presParOf" srcId="{621F30FF-085D-4387-BECC-ED1DDF9D85DA}" destId="{1C6AE8BB-E0A9-48B2-BB1F-747C0F79E195}" srcOrd="2" destOrd="0" presId="urn:microsoft.com/office/officeart/2005/8/layout/gear1"/>
    <dgm:cxn modelId="{9ADDD6E7-B336-4651-B223-113D8CE81168}" type="presParOf" srcId="{621F30FF-085D-4387-BECC-ED1DDF9D85DA}" destId="{CC6C992E-36EF-4CCA-98A5-31978FD44C27}" srcOrd="3" destOrd="0" presId="urn:microsoft.com/office/officeart/2005/8/layout/gear1"/>
    <dgm:cxn modelId="{A05E4185-B558-46C2-A8BD-AA064F1915AD}" type="presParOf" srcId="{621F30FF-085D-4387-BECC-ED1DDF9D85DA}" destId="{73314182-1384-474B-9BA9-D36AA70561E7}" srcOrd="4" destOrd="0" presId="urn:microsoft.com/office/officeart/2005/8/layout/gear1"/>
    <dgm:cxn modelId="{6789D157-3114-4A78-816D-4CF599595C05}" type="presParOf" srcId="{621F30FF-085D-4387-BECC-ED1DDF9D85DA}" destId="{6C358C97-EB96-4251-AA89-08BE650AFBE3}" srcOrd="5" destOrd="0" presId="urn:microsoft.com/office/officeart/2005/8/layout/gear1"/>
    <dgm:cxn modelId="{366568B0-F36E-4E7A-85AE-A35201638EB1}" type="presParOf" srcId="{621F30FF-085D-4387-BECC-ED1DDF9D85DA}" destId="{1149DA21-2063-4369-AE4D-F5DA691404BD}" srcOrd="6" destOrd="0" presId="urn:microsoft.com/office/officeart/2005/8/layout/gear1"/>
    <dgm:cxn modelId="{C205E7C2-82C6-4B86-A7FF-AC8008428679}" type="presParOf" srcId="{621F30FF-085D-4387-BECC-ED1DDF9D85DA}" destId="{12D61CF1-3FFC-430D-9F9D-56A9FDCDA4E6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D0A6C6-7A10-4A25-9D68-11D7F189B020}" type="doc">
      <dgm:prSet loTypeId="urn:microsoft.com/office/officeart/2005/8/layout/gear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2B52F1-FDD5-4EFE-A35C-26725DFA4488}">
      <dgm:prSet phldrT="[Текст]" custT="1"/>
      <dgm:spPr>
        <a:solidFill>
          <a:srgbClr val="5FD75F"/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Радость</a:t>
          </a:r>
        </a:p>
      </dgm:t>
    </dgm:pt>
    <dgm:pt modelId="{47FC18F6-C9A7-4D06-BD32-C847A0284F23}" type="parTrans" cxnId="{912E6647-5194-4AEB-B72D-4B394916F95D}">
      <dgm:prSet/>
      <dgm:spPr/>
      <dgm:t>
        <a:bodyPr/>
        <a:lstStyle/>
        <a:p>
          <a:endParaRPr lang="ru-RU"/>
        </a:p>
      </dgm:t>
    </dgm:pt>
    <dgm:pt modelId="{A7D46A5D-B905-4CDE-AE91-5622C3C3021E}" type="sibTrans" cxnId="{912E6647-5194-4AEB-B72D-4B394916F95D}">
      <dgm:prSet/>
      <dgm:spPr/>
      <dgm:t>
        <a:bodyPr/>
        <a:lstStyle/>
        <a:p>
          <a:endParaRPr lang="ru-RU"/>
        </a:p>
      </dgm:t>
    </dgm:pt>
    <dgm:pt modelId="{501B3761-6016-4A58-9713-1CB1130FE813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Любовь</a:t>
          </a:r>
        </a:p>
      </dgm:t>
    </dgm:pt>
    <dgm:pt modelId="{BCBE3CED-72DD-4C5D-A1F7-9D4602566944}" type="parTrans" cxnId="{D1C5FE1E-91C3-4B56-B511-2A34DF3E63EA}">
      <dgm:prSet/>
      <dgm:spPr/>
      <dgm:t>
        <a:bodyPr/>
        <a:lstStyle/>
        <a:p>
          <a:endParaRPr lang="ru-RU"/>
        </a:p>
      </dgm:t>
    </dgm:pt>
    <dgm:pt modelId="{2FA5E464-5B1D-437A-B97F-E6849048988F}" type="sibTrans" cxnId="{D1C5FE1E-91C3-4B56-B511-2A34DF3E63EA}">
      <dgm:prSet/>
      <dgm:spPr/>
      <dgm:t>
        <a:bodyPr/>
        <a:lstStyle/>
        <a:p>
          <a:endParaRPr lang="ru-RU"/>
        </a:p>
      </dgm:t>
    </dgm:pt>
    <dgm:pt modelId="{11DD535B-1392-4C33-AD45-24866EEA7701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2"/>
              </a:solidFill>
            </a:rPr>
            <a:t>Риск</a:t>
          </a:r>
        </a:p>
      </dgm:t>
    </dgm:pt>
    <dgm:pt modelId="{6191725C-D571-4A55-9CEE-7E57095DA45A}" type="parTrans" cxnId="{16DC0990-EFB3-488E-A276-9F1118072B8C}">
      <dgm:prSet/>
      <dgm:spPr/>
      <dgm:t>
        <a:bodyPr/>
        <a:lstStyle/>
        <a:p>
          <a:endParaRPr lang="ru-RU"/>
        </a:p>
      </dgm:t>
    </dgm:pt>
    <dgm:pt modelId="{99FE86FF-2253-4470-8484-C24F432DCA1C}" type="sibTrans" cxnId="{16DC0990-EFB3-488E-A276-9F1118072B8C}">
      <dgm:prSet/>
      <dgm:spPr/>
      <dgm:t>
        <a:bodyPr/>
        <a:lstStyle/>
        <a:p>
          <a:endParaRPr lang="ru-RU"/>
        </a:p>
      </dgm:t>
    </dgm:pt>
    <dgm:pt modelId="{BF8F2071-FF68-4A8E-AB6E-2C85DB017656}">
      <dgm:prSet phldrT="[Текст]" phldr="1" custLinFactNeighborX="34343" custLinFactNeighborY="-18182"/>
      <dgm:spPr/>
      <dgm:t>
        <a:bodyPr/>
        <a:lstStyle/>
        <a:p>
          <a:endParaRPr lang="ru-RU" dirty="0"/>
        </a:p>
      </dgm:t>
    </dgm:pt>
    <dgm:pt modelId="{3A44C5F2-4E8C-46CA-9E0D-1A2F28BF15A8}" type="parTrans" cxnId="{1621E8A7-D608-41EF-8939-FB57D8B11021}">
      <dgm:prSet/>
      <dgm:spPr/>
      <dgm:t>
        <a:bodyPr/>
        <a:lstStyle/>
        <a:p>
          <a:endParaRPr lang="ru-RU"/>
        </a:p>
      </dgm:t>
    </dgm:pt>
    <dgm:pt modelId="{7C7DFCDB-406F-4DDE-864F-F764E78E560D}" type="sibTrans" cxnId="{1621E8A7-D608-41EF-8939-FB57D8B11021}">
      <dgm:prSet custLinFactNeighborX="34471" custLinFactNeighborY="-10281"/>
      <dgm:spPr/>
      <dgm:t>
        <a:bodyPr/>
        <a:lstStyle/>
        <a:p>
          <a:endParaRPr lang="ru-RU"/>
        </a:p>
      </dgm:t>
    </dgm:pt>
    <dgm:pt modelId="{621F30FF-085D-4387-BECC-ED1DDF9D85DA}" type="pres">
      <dgm:prSet presAssocID="{FBD0A6C6-7A10-4A25-9D68-11D7F189B02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4BDB0E-6DFA-42BD-ADFB-2E5C346B44DB}" type="pres">
      <dgm:prSet presAssocID="{0B2B52F1-FDD5-4EFE-A35C-26725DFA4488}" presName="gear1" presStyleLbl="node1" presStyleIdx="0" presStyleCnt="3" custLinFactNeighborX="32401" custLinFactNeighborY="-519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7FFE5-23D7-43D0-9FC9-260757098F76}" type="pres">
      <dgm:prSet presAssocID="{0B2B52F1-FDD5-4EFE-A35C-26725DFA4488}" presName="gear1srcNode" presStyleLbl="node1" presStyleIdx="0" presStyleCnt="3"/>
      <dgm:spPr/>
      <dgm:t>
        <a:bodyPr/>
        <a:lstStyle/>
        <a:p>
          <a:endParaRPr lang="ru-RU"/>
        </a:p>
      </dgm:t>
    </dgm:pt>
    <dgm:pt modelId="{1C6AE8BB-E0A9-48B2-BB1F-747C0F79E195}" type="pres">
      <dgm:prSet presAssocID="{0B2B52F1-FDD5-4EFE-A35C-26725DFA4488}" presName="gear1dstNode" presStyleLbl="node1" presStyleIdx="0" presStyleCnt="3"/>
      <dgm:spPr/>
      <dgm:t>
        <a:bodyPr/>
        <a:lstStyle/>
        <a:p>
          <a:endParaRPr lang="ru-RU"/>
        </a:p>
      </dgm:t>
    </dgm:pt>
    <dgm:pt modelId="{E2537E59-EC5D-4425-8DE6-4E46F4966C07}" type="pres">
      <dgm:prSet presAssocID="{501B3761-6016-4A58-9713-1CB1130FE813}" presName="gear2" presStyleLbl="node1" presStyleIdx="1" presStyleCnt="3" custScaleX="155555" custScaleY="141667" custLinFactX="-16902" custLinFactNeighborX="-100000" custLinFactNeighborY="-11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FC61F-31DE-424D-BFCF-09A628D60F90}" type="pres">
      <dgm:prSet presAssocID="{501B3761-6016-4A58-9713-1CB1130FE813}" presName="gear2srcNode" presStyleLbl="node1" presStyleIdx="1" presStyleCnt="3"/>
      <dgm:spPr/>
      <dgm:t>
        <a:bodyPr/>
        <a:lstStyle/>
        <a:p>
          <a:endParaRPr lang="ru-RU"/>
        </a:p>
      </dgm:t>
    </dgm:pt>
    <dgm:pt modelId="{204193AE-CA42-4851-AB7B-8258B52A3CED}" type="pres">
      <dgm:prSet presAssocID="{501B3761-6016-4A58-9713-1CB1130FE813}" presName="gear2dstNode" presStyleLbl="node1" presStyleIdx="1" presStyleCnt="3"/>
      <dgm:spPr/>
      <dgm:t>
        <a:bodyPr/>
        <a:lstStyle/>
        <a:p>
          <a:endParaRPr lang="ru-RU"/>
        </a:p>
      </dgm:t>
    </dgm:pt>
    <dgm:pt modelId="{9628398B-8C76-4F5E-8B96-299E14E6F4CF}" type="pres">
      <dgm:prSet presAssocID="{11DD535B-1392-4C33-AD45-24866EEA7701}" presName="gear3" presStyleLbl="node1" presStyleIdx="2" presStyleCnt="3" custAng="21394118" custScaleX="139811" custScaleY="134172" custLinFactNeighborX="-40953" custLinFactNeighborY="-5348"/>
      <dgm:spPr/>
      <dgm:t>
        <a:bodyPr/>
        <a:lstStyle/>
        <a:p>
          <a:endParaRPr lang="ru-RU"/>
        </a:p>
      </dgm:t>
    </dgm:pt>
    <dgm:pt modelId="{581CBCBD-4454-4834-8FF2-C9D1BDA40052}" type="pres">
      <dgm:prSet presAssocID="{11DD535B-1392-4C33-AD45-24866EEA77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9C72B-58FE-4E61-8675-75BCF2D1A9FD}" type="pres">
      <dgm:prSet presAssocID="{11DD535B-1392-4C33-AD45-24866EEA7701}" presName="gear3srcNode" presStyleLbl="node1" presStyleIdx="2" presStyleCnt="3"/>
      <dgm:spPr/>
      <dgm:t>
        <a:bodyPr/>
        <a:lstStyle/>
        <a:p>
          <a:endParaRPr lang="ru-RU"/>
        </a:p>
      </dgm:t>
    </dgm:pt>
    <dgm:pt modelId="{225408DB-415B-4EA9-BFA4-6665D1E20673}" type="pres">
      <dgm:prSet presAssocID="{11DD535B-1392-4C33-AD45-24866EEA7701}" presName="gear3dstNode" presStyleLbl="node1" presStyleIdx="2" presStyleCnt="3"/>
      <dgm:spPr/>
      <dgm:t>
        <a:bodyPr/>
        <a:lstStyle/>
        <a:p>
          <a:endParaRPr lang="ru-RU"/>
        </a:p>
      </dgm:t>
    </dgm:pt>
    <dgm:pt modelId="{1149DA21-2063-4369-AE4D-F5DA691404BD}" type="pres">
      <dgm:prSet presAssocID="{A7D46A5D-B905-4CDE-AE91-5622C3C3021E}" presName="connector1" presStyleLbl="sibTrans2D1" presStyleIdx="0" presStyleCnt="3" custAng="7289229" custLinFactNeighborX="21673" custLinFactNeighborY="-35974"/>
      <dgm:spPr/>
      <dgm:t>
        <a:bodyPr/>
        <a:lstStyle/>
        <a:p>
          <a:endParaRPr lang="ru-RU"/>
        </a:p>
      </dgm:t>
    </dgm:pt>
    <dgm:pt modelId="{4B788D66-E85E-4188-8FB8-42E473E21F63}" type="pres">
      <dgm:prSet presAssocID="{2FA5E464-5B1D-437A-B97F-E6849048988F}" presName="connector2" presStyleLbl="sibTrans2D1" presStyleIdx="1" presStyleCnt="3" custAng="18673414" custLinFactX="-13825" custLinFactNeighborX="-100000" custLinFactNeighborY="11984"/>
      <dgm:spPr/>
      <dgm:t>
        <a:bodyPr/>
        <a:lstStyle/>
        <a:p>
          <a:endParaRPr lang="ru-RU"/>
        </a:p>
      </dgm:t>
    </dgm:pt>
    <dgm:pt modelId="{932652DD-B0EE-48AB-9C55-B325EA5760B9}" type="pres">
      <dgm:prSet presAssocID="{99FE86FF-2253-4470-8484-C24F432DCA1C}" presName="connector3" presStyleLbl="sibTrans2D1" presStyleIdx="2" presStyleCnt="3" custAng="1511065" custLinFactNeighborX="-75403" custLinFactNeighborY="2336"/>
      <dgm:spPr/>
      <dgm:t>
        <a:bodyPr/>
        <a:lstStyle/>
        <a:p>
          <a:endParaRPr lang="ru-RU"/>
        </a:p>
      </dgm:t>
    </dgm:pt>
  </dgm:ptLst>
  <dgm:cxnLst>
    <dgm:cxn modelId="{1621E8A7-D608-41EF-8939-FB57D8B11021}" srcId="{FBD0A6C6-7A10-4A25-9D68-11D7F189B020}" destId="{BF8F2071-FF68-4A8E-AB6E-2C85DB017656}" srcOrd="3" destOrd="0" parTransId="{3A44C5F2-4E8C-46CA-9E0D-1A2F28BF15A8}" sibTransId="{7C7DFCDB-406F-4DDE-864F-F764E78E560D}"/>
    <dgm:cxn modelId="{2D9D37BD-8486-42D9-B14B-ED897DC6BC2D}" type="presOf" srcId="{A7D46A5D-B905-4CDE-AE91-5622C3C3021E}" destId="{1149DA21-2063-4369-AE4D-F5DA691404BD}" srcOrd="0" destOrd="0" presId="urn:microsoft.com/office/officeart/2005/8/layout/gear1"/>
    <dgm:cxn modelId="{1FEEEEA3-FE9D-4E05-878C-F4EA088C903E}" type="presOf" srcId="{11DD535B-1392-4C33-AD45-24866EEA7701}" destId="{9628398B-8C76-4F5E-8B96-299E14E6F4CF}" srcOrd="0" destOrd="0" presId="urn:microsoft.com/office/officeart/2005/8/layout/gear1"/>
    <dgm:cxn modelId="{26147272-1652-4590-ADD1-CDF78581F523}" type="presOf" srcId="{0B2B52F1-FDD5-4EFE-A35C-26725DFA4488}" destId="{BCA7FFE5-23D7-43D0-9FC9-260757098F76}" srcOrd="1" destOrd="0" presId="urn:microsoft.com/office/officeart/2005/8/layout/gear1"/>
    <dgm:cxn modelId="{912E6647-5194-4AEB-B72D-4B394916F95D}" srcId="{FBD0A6C6-7A10-4A25-9D68-11D7F189B020}" destId="{0B2B52F1-FDD5-4EFE-A35C-26725DFA4488}" srcOrd="0" destOrd="0" parTransId="{47FC18F6-C9A7-4D06-BD32-C847A0284F23}" sibTransId="{A7D46A5D-B905-4CDE-AE91-5622C3C3021E}"/>
    <dgm:cxn modelId="{16DC0990-EFB3-488E-A276-9F1118072B8C}" srcId="{FBD0A6C6-7A10-4A25-9D68-11D7F189B020}" destId="{11DD535B-1392-4C33-AD45-24866EEA7701}" srcOrd="2" destOrd="0" parTransId="{6191725C-D571-4A55-9CEE-7E57095DA45A}" sibTransId="{99FE86FF-2253-4470-8484-C24F432DCA1C}"/>
    <dgm:cxn modelId="{D1C5FE1E-91C3-4B56-B511-2A34DF3E63EA}" srcId="{FBD0A6C6-7A10-4A25-9D68-11D7F189B020}" destId="{501B3761-6016-4A58-9713-1CB1130FE813}" srcOrd="1" destOrd="0" parTransId="{BCBE3CED-72DD-4C5D-A1F7-9D4602566944}" sibTransId="{2FA5E464-5B1D-437A-B97F-E6849048988F}"/>
    <dgm:cxn modelId="{5829455D-823B-4356-9736-949FAEA89DCA}" type="presOf" srcId="{99FE86FF-2253-4470-8484-C24F432DCA1C}" destId="{932652DD-B0EE-48AB-9C55-B325EA5760B9}" srcOrd="0" destOrd="0" presId="urn:microsoft.com/office/officeart/2005/8/layout/gear1"/>
    <dgm:cxn modelId="{84C3F234-0D24-4ED3-B71C-3BE88C122D66}" type="presOf" srcId="{501B3761-6016-4A58-9713-1CB1130FE813}" destId="{6B5FC61F-31DE-424D-BFCF-09A628D60F90}" srcOrd="1" destOrd="0" presId="urn:microsoft.com/office/officeart/2005/8/layout/gear1"/>
    <dgm:cxn modelId="{596A637B-370B-4016-8542-60B5FB6C4252}" type="presOf" srcId="{11DD535B-1392-4C33-AD45-24866EEA7701}" destId="{9A49C72B-58FE-4E61-8675-75BCF2D1A9FD}" srcOrd="2" destOrd="0" presId="urn:microsoft.com/office/officeart/2005/8/layout/gear1"/>
    <dgm:cxn modelId="{F1E0DCD0-7FD6-4B70-9DE1-158DC4395E1A}" type="presOf" srcId="{11DD535B-1392-4C33-AD45-24866EEA7701}" destId="{225408DB-415B-4EA9-BFA4-6665D1E20673}" srcOrd="3" destOrd="0" presId="urn:microsoft.com/office/officeart/2005/8/layout/gear1"/>
    <dgm:cxn modelId="{78E506A9-6AB2-4286-AE83-EB68DB2E1DDA}" type="presOf" srcId="{FBD0A6C6-7A10-4A25-9D68-11D7F189B020}" destId="{621F30FF-085D-4387-BECC-ED1DDF9D85DA}" srcOrd="0" destOrd="0" presId="urn:microsoft.com/office/officeart/2005/8/layout/gear1"/>
    <dgm:cxn modelId="{BC2D0370-FA91-43DB-A014-E79C8FC50185}" type="presOf" srcId="{2FA5E464-5B1D-437A-B97F-E6849048988F}" destId="{4B788D66-E85E-4188-8FB8-42E473E21F63}" srcOrd="0" destOrd="0" presId="urn:microsoft.com/office/officeart/2005/8/layout/gear1"/>
    <dgm:cxn modelId="{D1185668-FE7B-46F2-9892-C4714561134C}" type="presOf" srcId="{501B3761-6016-4A58-9713-1CB1130FE813}" destId="{E2537E59-EC5D-4425-8DE6-4E46F4966C07}" srcOrd="0" destOrd="0" presId="urn:microsoft.com/office/officeart/2005/8/layout/gear1"/>
    <dgm:cxn modelId="{DE78E4EF-EE46-4A83-98DC-DE0D407867A8}" type="presOf" srcId="{11DD535B-1392-4C33-AD45-24866EEA7701}" destId="{581CBCBD-4454-4834-8FF2-C9D1BDA40052}" srcOrd="1" destOrd="0" presId="urn:microsoft.com/office/officeart/2005/8/layout/gear1"/>
    <dgm:cxn modelId="{5820A3CF-1E2B-438E-8773-16610FD26B04}" type="presOf" srcId="{0B2B52F1-FDD5-4EFE-A35C-26725DFA4488}" destId="{CC4BDB0E-6DFA-42BD-ADFB-2E5C346B44DB}" srcOrd="0" destOrd="0" presId="urn:microsoft.com/office/officeart/2005/8/layout/gear1"/>
    <dgm:cxn modelId="{700A52EF-9900-43FC-9D61-5D4C037CE8F6}" type="presOf" srcId="{501B3761-6016-4A58-9713-1CB1130FE813}" destId="{204193AE-CA42-4851-AB7B-8258B52A3CED}" srcOrd="2" destOrd="0" presId="urn:microsoft.com/office/officeart/2005/8/layout/gear1"/>
    <dgm:cxn modelId="{CBFFACD3-B67F-4CA1-B29C-C2CAFC924FE0}" type="presOf" srcId="{0B2B52F1-FDD5-4EFE-A35C-26725DFA4488}" destId="{1C6AE8BB-E0A9-48B2-BB1F-747C0F79E195}" srcOrd="2" destOrd="0" presId="urn:microsoft.com/office/officeart/2005/8/layout/gear1"/>
    <dgm:cxn modelId="{4579E4D9-24F8-4D9A-A986-35A7652B3EB8}" type="presParOf" srcId="{621F30FF-085D-4387-BECC-ED1DDF9D85DA}" destId="{CC4BDB0E-6DFA-42BD-ADFB-2E5C346B44DB}" srcOrd="0" destOrd="0" presId="urn:microsoft.com/office/officeart/2005/8/layout/gear1"/>
    <dgm:cxn modelId="{31473CCA-12C4-45CB-9036-1F81AFDBC587}" type="presParOf" srcId="{621F30FF-085D-4387-BECC-ED1DDF9D85DA}" destId="{BCA7FFE5-23D7-43D0-9FC9-260757098F76}" srcOrd="1" destOrd="0" presId="urn:microsoft.com/office/officeart/2005/8/layout/gear1"/>
    <dgm:cxn modelId="{F47EB93E-FADF-49FA-8276-D4B7399D51C1}" type="presParOf" srcId="{621F30FF-085D-4387-BECC-ED1DDF9D85DA}" destId="{1C6AE8BB-E0A9-48B2-BB1F-747C0F79E195}" srcOrd="2" destOrd="0" presId="urn:microsoft.com/office/officeart/2005/8/layout/gear1"/>
    <dgm:cxn modelId="{0982AAE5-32AB-4535-9B1C-1C25B1CC8F0D}" type="presParOf" srcId="{621F30FF-085D-4387-BECC-ED1DDF9D85DA}" destId="{E2537E59-EC5D-4425-8DE6-4E46F4966C07}" srcOrd="3" destOrd="0" presId="urn:microsoft.com/office/officeart/2005/8/layout/gear1"/>
    <dgm:cxn modelId="{209D542E-B3A7-44E4-A222-DC1E9167C131}" type="presParOf" srcId="{621F30FF-085D-4387-BECC-ED1DDF9D85DA}" destId="{6B5FC61F-31DE-424D-BFCF-09A628D60F90}" srcOrd="4" destOrd="0" presId="urn:microsoft.com/office/officeart/2005/8/layout/gear1"/>
    <dgm:cxn modelId="{EFF36286-C342-4E73-B070-9B8B6F82358C}" type="presParOf" srcId="{621F30FF-085D-4387-BECC-ED1DDF9D85DA}" destId="{204193AE-CA42-4851-AB7B-8258B52A3CED}" srcOrd="5" destOrd="0" presId="urn:microsoft.com/office/officeart/2005/8/layout/gear1"/>
    <dgm:cxn modelId="{F04BD086-87F2-42C3-93D8-0E4E23D75C31}" type="presParOf" srcId="{621F30FF-085D-4387-BECC-ED1DDF9D85DA}" destId="{9628398B-8C76-4F5E-8B96-299E14E6F4CF}" srcOrd="6" destOrd="0" presId="urn:microsoft.com/office/officeart/2005/8/layout/gear1"/>
    <dgm:cxn modelId="{084FAC35-61EE-42C3-9CC4-5455FD140074}" type="presParOf" srcId="{621F30FF-085D-4387-BECC-ED1DDF9D85DA}" destId="{581CBCBD-4454-4834-8FF2-C9D1BDA40052}" srcOrd="7" destOrd="0" presId="urn:microsoft.com/office/officeart/2005/8/layout/gear1"/>
    <dgm:cxn modelId="{9ADAB184-56CE-483E-8297-6426D6336FDE}" type="presParOf" srcId="{621F30FF-085D-4387-BECC-ED1DDF9D85DA}" destId="{9A49C72B-58FE-4E61-8675-75BCF2D1A9FD}" srcOrd="8" destOrd="0" presId="urn:microsoft.com/office/officeart/2005/8/layout/gear1"/>
    <dgm:cxn modelId="{D30908FC-F056-4053-AA06-2FBE70E41FE1}" type="presParOf" srcId="{621F30FF-085D-4387-BECC-ED1DDF9D85DA}" destId="{225408DB-415B-4EA9-BFA4-6665D1E20673}" srcOrd="9" destOrd="0" presId="urn:microsoft.com/office/officeart/2005/8/layout/gear1"/>
    <dgm:cxn modelId="{D0F43BA2-2E51-4AC4-A6B1-C2A496190DCA}" type="presParOf" srcId="{621F30FF-085D-4387-BECC-ED1DDF9D85DA}" destId="{1149DA21-2063-4369-AE4D-F5DA691404BD}" srcOrd="10" destOrd="0" presId="urn:microsoft.com/office/officeart/2005/8/layout/gear1"/>
    <dgm:cxn modelId="{D491B2E9-9E56-4B37-87EC-A7E0CE8A9616}" type="presParOf" srcId="{621F30FF-085D-4387-BECC-ED1DDF9D85DA}" destId="{4B788D66-E85E-4188-8FB8-42E473E21F63}" srcOrd="11" destOrd="0" presId="urn:microsoft.com/office/officeart/2005/8/layout/gear1"/>
    <dgm:cxn modelId="{22F18B62-602A-444E-9801-FA93F13A8855}" type="presParOf" srcId="{621F30FF-085D-4387-BECC-ED1DDF9D85DA}" destId="{932652DD-B0EE-48AB-9C55-B325EA5760B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D0A6C6-7A10-4A25-9D68-11D7F189B020}" type="doc">
      <dgm:prSet loTypeId="urn:microsoft.com/office/officeart/2005/8/layout/gear1" loCatId="process" qsTypeId="urn:microsoft.com/office/officeart/2005/8/quickstyle/3d3" qsCatId="3D" csTypeId="urn:microsoft.com/office/officeart/2005/8/colors/colorful5" csCatId="colorful" phldr="1"/>
      <dgm:spPr/>
    </dgm:pt>
    <dgm:pt modelId="{0B2B52F1-FDD5-4EFE-A35C-26725DFA448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2"/>
              </a:solidFill>
            </a:rPr>
            <a:t>Рефлексия</a:t>
          </a:r>
        </a:p>
      </dgm:t>
    </dgm:pt>
    <dgm:pt modelId="{47FC18F6-C9A7-4D06-BD32-C847A0284F23}" type="parTrans" cxnId="{912E6647-5194-4AEB-B72D-4B394916F95D}">
      <dgm:prSet/>
      <dgm:spPr/>
      <dgm:t>
        <a:bodyPr/>
        <a:lstStyle/>
        <a:p>
          <a:endParaRPr lang="ru-RU"/>
        </a:p>
      </dgm:t>
    </dgm:pt>
    <dgm:pt modelId="{A7D46A5D-B905-4CDE-AE91-5622C3C3021E}" type="sibTrans" cxnId="{912E6647-5194-4AEB-B72D-4B394916F95D}">
      <dgm:prSet/>
      <dgm:spPr/>
      <dgm:t>
        <a:bodyPr/>
        <a:lstStyle/>
        <a:p>
          <a:endParaRPr lang="ru-RU"/>
        </a:p>
      </dgm:t>
    </dgm:pt>
    <dgm:pt modelId="{11DD535B-1392-4C33-AD45-24866EEA770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2"/>
              </a:solidFill>
            </a:rPr>
            <a:t>Вовлечен-</a:t>
          </a:r>
          <a:r>
            <a:rPr lang="ru-RU" sz="2000" b="1" dirty="0" err="1">
              <a:solidFill>
                <a:schemeClr val="tx2"/>
              </a:solidFill>
            </a:rPr>
            <a:t>ность</a:t>
          </a:r>
          <a:endParaRPr lang="ru-RU" sz="2000" b="1" dirty="0">
            <a:solidFill>
              <a:schemeClr val="tx2"/>
            </a:solidFill>
          </a:endParaRPr>
        </a:p>
      </dgm:t>
    </dgm:pt>
    <dgm:pt modelId="{6191725C-D571-4A55-9CEE-7E57095DA45A}" type="parTrans" cxnId="{16DC0990-EFB3-488E-A276-9F1118072B8C}">
      <dgm:prSet/>
      <dgm:spPr/>
      <dgm:t>
        <a:bodyPr/>
        <a:lstStyle/>
        <a:p>
          <a:endParaRPr lang="ru-RU"/>
        </a:p>
      </dgm:t>
    </dgm:pt>
    <dgm:pt modelId="{99FE86FF-2253-4470-8484-C24F432DCA1C}" type="sibTrans" cxnId="{16DC0990-EFB3-488E-A276-9F1118072B8C}">
      <dgm:prSet/>
      <dgm:spPr/>
      <dgm:t>
        <a:bodyPr/>
        <a:lstStyle/>
        <a:p>
          <a:endParaRPr lang="ru-RU"/>
        </a:p>
      </dgm:t>
    </dgm:pt>
    <dgm:pt modelId="{621F30FF-085D-4387-BECC-ED1DDF9D85DA}" type="pres">
      <dgm:prSet presAssocID="{FBD0A6C6-7A10-4A25-9D68-11D7F189B02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C4BDB0E-6DFA-42BD-ADFB-2E5C346B44DB}" type="pres">
      <dgm:prSet presAssocID="{0B2B52F1-FDD5-4EFE-A35C-26725DFA4488}" presName="gear1" presStyleLbl="node1" presStyleIdx="0" presStyleCnt="2" custLinFactNeighborX="34343" custLinFactNeighborY="-18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7FFE5-23D7-43D0-9FC9-260757098F76}" type="pres">
      <dgm:prSet presAssocID="{0B2B52F1-FDD5-4EFE-A35C-26725DFA4488}" presName="gear1srcNode" presStyleLbl="node1" presStyleIdx="0" presStyleCnt="2"/>
      <dgm:spPr/>
      <dgm:t>
        <a:bodyPr/>
        <a:lstStyle/>
        <a:p>
          <a:endParaRPr lang="ru-RU"/>
        </a:p>
      </dgm:t>
    </dgm:pt>
    <dgm:pt modelId="{1C6AE8BB-E0A9-48B2-BB1F-747C0F79E195}" type="pres">
      <dgm:prSet presAssocID="{0B2B52F1-FDD5-4EFE-A35C-26725DFA4488}" presName="gear1dstNode" presStyleLbl="node1" presStyleIdx="0" presStyleCnt="2"/>
      <dgm:spPr/>
      <dgm:t>
        <a:bodyPr/>
        <a:lstStyle/>
        <a:p>
          <a:endParaRPr lang="ru-RU"/>
        </a:p>
      </dgm:t>
    </dgm:pt>
    <dgm:pt modelId="{CC6C992E-36EF-4CCA-98A5-31978FD44C27}" type="pres">
      <dgm:prSet presAssocID="{11DD535B-1392-4C33-AD45-24866EEA7701}" presName="gear2" presStyleLbl="node1" presStyleIdx="1" presStyleCnt="2" custScaleX="151111" custScaleY="1511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14182-1384-474B-9BA9-D36AA70561E7}" type="pres">
      <dgm:prSet presAssocID="{11DD535B-1392-4C33-AD45-24866EEA7701}" presName="gear2srcNode" presStyleLbl="node1" presStyleIdx="1" presStyleCnt="2"/>
      <dgm:spPr/>
      <dgm:t>
        <a:bodyPr/>
        <a:lstStyle/>
        <a:p>
          <a:endParaRPr lang="ru-RU"/>
        </a:p>
      </dgm:t>
    </dgm:pt>
    <dgm:pt modelId="{6C358C97-EB96-4251-AA89-08BE650AFBE3}" type="pres">
      <dgm:prSet presAssocID="{11DD535B-1392-4C33-AD45-24866EEA7701}" presName="gear2dstNode" presStyleLbl="node1" presStyleIdx="1" presStyleCnt="2"/>
      <dgm:spPr/>
      <dgm:t>
        <a:bodyPr/>
        <a:lstStyle/>
        <a:p>
          <a:endParaRPr lang="ru-RU"/>
        </a:p>
      </dgm:t>
    </dgm:pt>
    <dgm:pt modelId="{1149DA21-2063-4369-AE4D-F5DA691404BD}" type="pres">
      <dgm:prSet presAssocID="{A7D46A5D-B905-4CDE-AE91-5622C3C3021E}" presName="connector1" presStyleLbl="sibTrans2D1" presStyleIdx="0" presStyleCnt="2" custLinFactNeighborX="34471" custLinFactNeighborY="-10281"/>
      <dgm:spPr/>
      <dgm:t>
        <a:bodyPr/>
        <a:lstStyle/>
        <a:p>
          <a:endParaRPr lang="ru-RU"/>
        </a:p>
      </dgm:t>
    </dgm:pt>
    <dgm:pt modelId="{12D61CF1-3FFC-430D-9F9D-56A9FDCDA4E6}" type="pres">
      <dgm:prSet presAssocID="{99FE86FF-2253-4470-8484-C24F432DCA1C}" presName="connector2" presStyleLbl="sibTrans2D1" presStyleIdx="1" presStyleCnt="2" custAng="1995292" custLinFactNeighborX="-19957" custLinFactNeighborY="-23756"/>
      <dgm:spPr/>
      <dgm:t>
        <a:bodyPr/>
        <a:lstStyle/>
        <a:p>
          <a:endParaRPr lang="ru-RU"/>
        </a:p>
      </dgm:t>
    </dgm:pt>
  </dgm:ptLst>
  <dgm:cxnLst>
    <dgm:cxn modelId="{264806A0-8338-499E-9995-3833EC234156}" type="presOf" srcId="{A7D46A5D-B905-4CDE-AE91-5622C3C3021E}" destId="{1149DA21-2063-4369-AE4D-F5DA691404BD}" srcOrd="0" destOrd="0" presId="urn:microsoft.com/office/officeart/2005/8/layout/gear1"/>
    <dgm:cxn modelId="{6A25F474-111E-4229-889C-B3A66F6AED4C}" type="presOf" srcId="{11DD535B-1392-4C33-AD45-24866EEA7701}" destId="{CC6C992E-36EF-4CCA-98A5-31978FD44C27}" srcOrd="0" destOrd="0" presId="urn:microsoft.com/office/officeart/2005/8/layout/gear1"/>
    <dgm:cxn modelId="{912E6647-5194-4AEB-B72D-4B394916F95D}" srcId="{FBD0A6C6-7A10-4A25-9D68-11D7F189B020}" destId="{0B2B52F1-FDD5-4EFE-A35C-26725DFA4488}" srcOrd="0" destOrd="0" parTransId="{47FC18F6-C9A7-4D06-BD32-C847A0284F23}" sibTransId="{A7D46A5D-B905-4CDE-AE91-5622C3C3021E}"/>
    <dgm:cxn modelId="{EE787C2F-A4A2-4E82-957D-255138430CB9}" type="presOf" srcId="{99FE86FF-2253-4470-8484-C24F432DCA1C}" destId="{12D61CF1-3FFC-430D-9F9D-56A9FDCDA4E6}" srcOrd="0" destOrd="0" presId="urn:microsoft.com/office/officeart/2005/8/layout/gear1"/>
    <dgm:cxn modelId="{1CE1C7CE-C7C4-4703-87A9-E94B4E50337F}" type="presOf" srcId="{11DD535B-1392-4C33-AD45-24866EEA7701}" destId="{6C358C97-EB96-4251-AA89-08BE650AFBE3}" srcOrd="2" destOrd="0" presId="urn:microsoft.com/office/officeart/2005/8/layout/gear1"/>
    <dgm:cxn modelId="{16DC0990-EFB3-488E-A276-9F1118072B8C}" srcId="{FBD0A6C6-7A10-4A25-9D68-11D7F189B020}" destId="{11DD535B-1392-4C33-AD45-24866EEA7701}" srcOrd="1" destOrd="0" parTransId="{6191725C-D571-4A55-9CEE-7E57095DA45A}" sibTransId="{99FE86FF-2253-4470-8484-C24F432DCA1C}"/>
    <dgm:cxn modelId="{AE2A2EAF-E263-4D3A-822F-D3CA3B1FE884}" type="presOf" srcId="{0B2B52F1-FDD5-4EFE-A35C-26725DFA4488}" destId="{BCA7FFE5-23D7-43D0-9FC9-260757098F76}" srcOrd="1" destOrd="0" presId="urn:microsoft.com/office/officeart/2005/8/layout/gear1"/>
    <dgm:cxn modelId="{7DD1FB55-E6CB-41DB-BE2E-2B8AA37A2E4E}" type="presOf" srcId="{FBD0A6C6-7A10-4A25-9D68-11D7F189B020}" destId="{621F30FF-085D-4387-BECC-ED1DDF9D85DA}" srcOrd="0" destOrd="0" presId="urn:microsoft.com/office/officeart/2005/8/layout/gear1"/>
    <dgm:cxn modelId="{7C19EAB5-9B89-45FF-BACE-087EB69849A4}" type="presOf" srcId="{0B2B52F1-FDD5-4EFE-A35C-26725DFA4488}" destId="{CC4BDB0E-6DFA-42BD-ADFB-2E5C346B44DB}" srcOrd="0" destOrd="0" presId="urn:microsoft.com/office/officeart/2005/8/layout/gear1"/>
    <dgm:cxn modelId="{504890ED-32A8-4B57-A9B2-A9951608B47A}" type="presOf" srcId="{11DD535B-1392-4C33-AD45-24866EEA7701}" destId="{73314182-1384-474B-9BA9-D36AA70561E7}" srcOrd="1" destOrd="0" presId="urn:microsoft.com/office/officeart/2005/8/layout/gear1"/>
    <dgm:cxn modelId="{C8B15DF9-D23B-44B0-9946-29130C27C449}" type="presOf" srcId="{0B2B52F1-FDD5-4EFE-A35C-26725DFA4488}" destId="{1C6AE8BB-E0A9-48B2-BB1F-747C0F79E195}" srcOrd="2" destOrd="0" presId="urn:microsoft.com/office/officeart/2005/8/layout/gear1"/>
    <dgm:cxn modelId="{CE9577B0-D7FF-4929-A23E-A3B049268A6D}" type="presParOf" srcId="{621F30FF-085D-4387-BECC-ED1DDF9D85DA}" destId="{CC4BDB0E-6DFA-42BD-ADFB-2E5C346B44DB}" srcOrd="0" destOrd="0" presId="urn:microsoft.com/office/officeart/2005/8/layout/gear1"/>
    <dgm:cxn modelId="{BDD4BE8C-1B58-4C3F-98DD-2FA28A8280F1}" type="presParOf" srcId="{621F30FF-085D-4387-BECC-ED1DDF9D85DA}" destId="{BCA7FFE5-23D7-43D0-9FC9-260757098F76}" srcOrd="1" destOrd="0" presId="urn:microsoft.com/office/officeart/2005/8/layout/gear1"/>
    <dgm:cxn modelId="{2AF74CB5-27EE-42BF-8B59-27BA5068F55B}" type="presParOf" srcId="{621F30FF-085D-4387-BECC-ED1DDF9D85DA}" destId="{1C6AE8BB-E0A9-48B2-BB1F-747C0F79E195}" srcOrd="2" destOrd="0" presId="urn:microsoft.com/office/officeart/2005/8/layout/gear1"/>
    <dgm:cxn modelId="{5888037C-4017-449F-BAF2-C6F5646F1DFD}" type="presParOf" srcId="{621F30FF-085D-4387-BECC-ED1DDF9D85DA}" destId="{CC6C992E-36EF-4CCA-98A5-31978FD44C27}" srcOrd="3" destOrd="0" presId="urn:microsoft.com/office/officeart/2005/8/layout/gear1"/>
    <dgm:cxn modelId="{FFF4C6F6-4E36-4DB8-A8A7-DD1BE0F63455}" type="presParOf" srcId="{621F30FF-085D-4387-BECC-ED1DDF9D85DA}" destId="{73314182-1384-474B-9BA9-D36AA70561E7}" srcOrd="4" destOrd="0" presId="urn:microsoft.com/office/officeart/2005/8/layout/gear1"/>
    <dgm:cxn modelId="{E3B67F0F-CB6A-4624-91B0-FC17E20C6A95}" type="presParOf" srcId="{621F30FF-085D-4387-BECC-ED1DDF9D85DA}" destId="{6C358C97-EB96-4251-AA89-08BE650AFBE3}" srcOrd="5" destOrd="0" presId="urn:microsoft.com/office/officeart/2005/8/layout/gear1"/>
    <dgm:cxn modelId="{3AA8EDC9-46AE-45B0-A4A1-50FF621C3FC8}" type="presParOf" srcId="{621F30FF-085D-4387-BECC-ED1DDF9D85DA}" destId="{1149DA21-2063-4369-AE4D-F5DA691404BD}" srcOrd="6" destOrd="0" presId="urn:microsoft.com/office/officeart/2005/8/layout/gear1"/>
    <dgm:cxn modelId="{A0D1995B-3B46-45C5-AD88-D468262CE588}" type="presParOf" srcId="{621F30FF-085D-4387-BECC-ED1DDF9D85DA}" destId="{12D61CF1-3FFC-430D-9F9D-56A9FDCDA4E6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D0A6C6-7A10-4A25-9D68-11D7F189B020}" type="doc">
      <dgm:prSet loTypeId="urn:microsoft.com/office/officeart/2005/8/layout/gear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2B52F1-FDD5-4EFE-A35C-26725DFA4488}">
      <dgm:prSet phldrT="[Текст]" custT="1"/>
      <dgm:spPr>
        <a:solidFill>
          <a:srgbClr val="5FD75F"/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Радость</a:t>
          </a:r>
        </a:p>
      </dgm:t>
    </dgm:pt>
    <dgm:pt modelId="{47FC18F6-C9A7-4D06-BD32-C847A0284F23}" type="parTrans" cxnId="{912E6647-5194-4AEB-B72D-4B394916F95D}">
      <dgm:prSet/>
      <dgm:spPr/>
      <dgm:t>
        <a:bodyPr/>
        <a:lstStyle/>
        <a:p>
          <a:endParaRPr lang="ru-RU"/>
        </a:p>
      </dgm:t>
    </dgm:pt>
    <dgm:pt modelId="{A7D46A5D-B905-4CDE-AE91-5622C3C3021E}" type="sibTrans" cxnId="{912E6647-5194-4AEB-B72D-4B394916F95D}">
      <dgm:prSet/>
      <dgm:spPr/>
      <dgm:t>
        <a:bodyPr/>
        <a:lstStyle/>
        <a:p>
          <a:endParaRPr lang="ru-RU"/>
        </a:p>
      </dgm:t>
    </dgm:pt>
    <dgm:pt modelId="{501B3761-6016-4A58-9713-1CB1130FE813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800" b="1" dirty="0">
              <a:solidFill>
                <a:schemeClr val="tx2"/>
              </a:solidFill>
            </a:rPr>
            <a:t>Любовь</a:t>
          </a:r>
        </a:p>
      </dgm:t>
    </dgm:pt>
    <dgm:pt modelId="{BCBE3CED-72DD-4C5D-A1F7-9D4602566944}" type="parTrans" cxnId="{D1C5FE1E-91C3-4B56-B511-2A34DF3E63EA}">
      <dgm:prSet/>
      <dgm:spPr/>
      <dgm:t>
        <a:bodyPr/>
        <a:lstStyle/>
        <a:p>
          <a:endParaRPr lang="ru-RU"/>
        </a:p>
      </dgm:t>
    </dgm:pt>
    <dgm:pt modelId="{2FA5E464-5B1D-437A-B97F-E6849048988F}" type="sibTrans" cxnId="{D1C5FE1E-91C3-4B56-B511-2A34DF3E63EA}">
      <dgm:prSet/>
      <dgm:spPr/>
      <dgm:t>
        <a:bodyPr/>
        <a:lstStyle/>
        <a:p>
          <a:endParaRPr lang="ru-RU"/>
        </a:p>
      </dgm:t>
    </dgm:pt>
    <dgm:pt modelId="{11DD535B-1392-4C33-AD45-24866EEA7701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2"/>
              </a:solidFill>
            </a:rPr>
            <a:t>Риск</a:t>
          </a:r>
        </a:p>
      </dgm:t>
    </dgm:pt>
    <dgm:pt modelId="{6191725C-D571-4A55-9CEE-7E57095DA45A}" type="parTrans" cxnId="{16DC0990-EFB3-488E-A276-9F1118072B8C}">
      <dgm:prSet/>
      <dgm:spPr/>
      <dgm:t>
        <a:bodyPr/>
        <a:lstStyle/>
        <a:p>
          <a:endParaRPr lang="ru-RU"/>
        </a:p>
      </dgm:t>
    </dgm:pt>
    <dgm:pt modelId="{99FE86FF-2253-4470-8484-C24F432DCA1C}" type="sibTrans" cxnId="{16DC0990-EFB3-488E-A276-9F1118072B8C}">
      <dgm:prSet/>
      <dgm:spPr/>
      <dgm:t>
        <a:bodyPr/>
        <a:lstStyle/>
        <a:p>
          <a:endParaRPr lang="ru-RU"/>
        </a:p>
      </dgm:t>
    </dgm:pt>
    <dgm:pt modelId="{BF8F2071-FF68-4A8E-AB6E-2C85DB017656}">
      <dgm:prSet phldrT="[Текст]" phldr="1" custLinFactNeighborX="34343" custLinFactNeighborY="-18182"/>
      <dgm:spPr/>
      <dgm:t>
        <a:bodyPr/>
        <a:lstStyle/>
        <a:p>
          <a:endParaRPr lang="ru-RU" dirty="0"/>
        </a:p>
      </dgm:t>
    </dgm:pt>
    <dgm:pt modelId="{3A44C5F2-4E8C-46CA-9E0D-1A2F28BF15A8}" type="parTrans" cxnId="{1621E8A7-D608-41EF-8939-FB57D8B11021}">
      <dgm:prSet/>
      <dgm:spPr/>
      <dgm:t>
        <a:bodyPr/>
        <a:lstStyle/>
        <a:p>
          <a:endParaRPr lang="ru-RU"/>
        </a:p>
      </dgm:t>
    </dgm:pt>
    <dgm:pt modelId="{7C7DFCDB-406F-4DDE-864F-F764E78E560D}" type="sibTrans" cxnId="{1621E8A7-D608-41EF-8939-FB57D8B11021}">
      <dgm:prSet custLinFactNeighborX="34471" custLinFactNeighborY="-10281"/>
      <dgm:spPr/>
      <dgm:t>
        <a:bodyPr/>
        <a:lstStyle/>
        <a:p>
          <a:endParaRPr lang="ru-RU"/>
        </a:p>
      </dgm:t>
    </dgm:pt>
    <dgm:pt modelId="{621F30FF-085D-4387-BECC-ED1DDF9D85DA}" type="pres">
      <dgm:prSet presAssocID="{FBD0A6C6-7A10-4A25-9D68-11D7F189B02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4BDB0E-6DFA-42BD-ADFB-2E5C346B44DB}" type="pres">
      <dgm:prSet presAssocID="{0B2B52F1-FDD5-4EFE-A35C-26725DFA4488}" presName="gear1" presStyleLbl="node1" presStyleIdx="0" presStyleCnt="3" custLinFactNeighborX="32401" custLinFactNeighborY="-519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7FFE5-23D7-43D0-9FC9-260757098F76}" type="pres">
      <dgm:prSet presAssocID="{0B2B52F1-FDD5-4EFE-A35C-26725DFA4488}" presName="gear1srcNode" presStyleLbl="node1" presStyleIdx="0" presStyleCnt="3"/>
      <dgm:spPr/>
      <dgm:t>
        <a:bodyPr/>
        <a:lstStyle/>
        <a:p>
          <a:endParaRPr lang="ru-RU"/>
        </a:p>
      </dgm:t>
    </dgm:pt>
    <dgm:pt modelId="{1C6AE8BB-E0A9-48B2-BB1F-747C0F79E195}" type="pres">
      <dgm:prSet presAssocID="{0B2B52F1-FDD5-4EFE-A35C-26725DFA4488}" presName="gear1dstNode" presStyleLbl="node1" presStyleIdx="0" presStyleCnt="3"/>
      <dgm:spPr/>
      <dgm:t>
        <a:bodyPr/>
        <a:lstStyle/>
        <a:p>
          <a:endParaRPr lang="ru-RU"/>
        </a:p>
      </dgm:t>
    </dgm:pt>
    <dgm:pt modelId="{E2537E59-EC5D-4425-8DE6-4E46F4966C07}" type="pres">
      <dgm:prSet presAssocID="{501B3761-6016-4A58-9713-1CB1130FE813}" presName="gear2" presStyleLbl="node1" presStyleIdx="1" presStyleCnt="3" custScaleX="155555" custScaleY="141667" custLinFactX="-16902" custLinFactNeighborX="-100000" custLinFactNeighborY="-11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FC61F-31DE-424D-BFCF-09A628D60F90}" type="pres">
      <dgm:prSet presAssocID="{501B3761-6016-4A58-9713-1CB1130FE813}" presName="gear2srcNode" presStyleLbl="node1" presStyleIdx="1" presStyleCnt="3"/>
      <dgm:spPr/>
      <dgm:t>
        <a:bodyPr/>
        <a:lstStyle/>
        <a:p>
          <a:endParaRPr lang="ru-RU"/>
        </a:p>
      </dgm:t>
    </dgm:pt>
    <dgm:pt modelId="{204193AE-CA42-4851-AB7B-8258B52A3CED}" type="pres">
      <dgm:prSet presAssocID="{501B3761-6016-4A58-9713-1CB1130FE813}" presName="gear2dstNode" presStyleLbl="node1" presStyleIdx="1" presStyleCnt="3"/>
      <dgm:spPr/>
      <dgm:t>
        <a:bodyPr/>
        <a:lstStyle/>
        <a:p>
          <a:endParaRPr lang="ru-RU"/>
        </a:p>
      </dgm:t>
    </dgm:pt>
    <dgm:pt modelId="{9628398B-8C76-4F5E-8B96-299E14E6F4CF}" type="pres">
      <dgm:prSet presAssocID="{11DD535B-1392-4C33-AD45-24866EEA7701}" presName="gear3" presStyleLbl="node1" presStyleIdx="2" presStyleCnt="3" custAng="21394118" custScaleX="139811" custScaleY="134172" custLinFactNeighborX="-40953" custLinFactNeighborY="-5348"/>
      <dgm:spPr/>
      <dgm:t>
        <a:bodyPr/>
        <a:lstStyle/>
        <a:p>
          <a:endParaRPr lang="ru-RU"/>
        </a:p>
      </dgm:t>
    </dgm:pt>
    <dgm:pt modelId="{581CBCBD-4454-4834-8FF2-C9D1BDA40052}" type="pres">
      <dgm:prSet presAssocID="{11DD535B-1392-4C33-AD45-24866EEA770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9C72B-58FE-4E61-8675-75BCF2D1A9FD}" type="pres">
      <dgm:prSet presAssocID="{11DD535B-1392-4C33-AD45-24866EEA7701}" presName="gear3srcNode" presStyleLbl="node1" presStyleIdx="2" presStyleCnt="3"/>
      <dgm:spPr/>
      <dgm:t>
        <a:bodyPr/>
        <a:lstStyle/>
        <a:p>
          <a:endParaRPr lang="ru-RU"/>
        </a:p>
      </dgm:t>
    </dgm:pt>
    <dgm:pt modelId="{225408DB-415B-4EA9-BFA4-6665D1E20673}" type="pres">
      <dgm:prSet presAssocID="{11DD535B-1392-4C33-AD45-24866EEA7701}" presName="gear3dstNode" presStyleLbl="node1" presStyleIdx="2" presStyleCnt="3"/>
      <dgm:spPr/>
      <dgm:t>
        <a:bodyPr/>
        <a:lstStyle/>
        <a:p>
          <a:endParaRPr lang="ru-RU"/>
        </a:p>
      </dgm:t>
    </dgm:pt>
    <dgm:pt modelId="{1149DA21-2063-4369-AE4D-F5DA691404BD}" type="pres">
      <dgm:prSet presAssocID="{A7D46A5D-B905-4CDE-AE91-5622C3C3021E}" presName="connector1" presStyleLbl="sibTrans2D1" presStyleIdx="0" presStyleCnt="3" custAng="7289229" custLinFactNeighborX="21673" custLinFactNeighborY="-35974"/>
      <dgm:spPr/>
      <dgm:t>
        <a:bodyPr/>
        <a:lstStyle/>
        <a:p>
          <a:endParaRPr lang="ru-RU"/>
        </a:p>
      </dgm:t>
    </dgm:pt>
    <dgm:pt modelId="{4B788D66-E85E-4188-8FB8-42E473E21F63}" type="pres">
      <dgm:prSet presAssocID="{2FA5E464-5B1D-437A-B97F-E6849048988F}" presName="connector2" presStyleLbl="sibTrans2D1" presStyleIdx="1" presStyleCnt="3" custAng="18673414" custLinFactX="-13825" custLinFactNeighborX="-100000" custLinFactNeighborY="11984"/>
      <dgm:spPr/>
      <dgm:t>
        <a:bodyPr/>
        <a:lstStyle/>
        <a:p>
          <a:endParaRPr lang="ru-RU"/>
        </a:p>
      </dgm:t>
    </dgm:pt>
    <dgm:pt modelId="{932652DD-B0EE-48AB-9C55-B325EA5760B9}" type="pres">
      <dgm:prSet presAssocID="{99FE86FF-2253-4470-8484-C24F432DCA1C}" presName="connector3" presStyleLbl="sibTrans2D1" presStyleIdx="2" presStyleCnt="3" custAng="1511065" custLinFactNeighborX="-75403" custLinFactNeighborY="2336"/>
      <dgm:spPr/>
      <dgm:t>
        <a:bodyPr/>
        <a:lstStyle/>
        <a:p>
          <a:endParaRPr lang="ru-RU"/>
        </a:p>
      </dgm:t>
    </dgm:pt>
  </dgm:ptLst>
  <dgm:cxnLst>
    <dgm:cxn modelId="{1621E8A7-D608-41EF-8939-FB57D8B11021}" srcId="{FBD0A6C6-7A10-4A25-9D68-11D7F189B020}" destId="{BF8F2071-FF68-4A8E-AB6E-2C85DB017656}" srcOrd="3" destOrd="0" parTransId="{3A44C5F2-4E8C-46CA-9E0D-1A2F28BF15A8}" sibTransId="{7C7DFCDB-406F-4DDE-864F-F764E78E560D}"/>
    <dgm:cxn modelId="{A816BF08-8519-4B59-8702-9DAAA4609EC3}" type="presOf" srcId="{11DD535B-1392-4C33-AD45-24866EEA7701}" destId="{225408DB-415B-4EA9-BFA4-6665D1E20673}" srcOrd="3" destOrd="0" presId="urn:microsoft.com/office/officeart/2005/8/layout/gear1"/>
    <dgm:cxn modelId="{8A4EB27A-760F-4297-AA4C-00E862B652CE}" type="presOf" srcId="{A7D46A5D-B905-4CDE-AE91-5622C3C3021E}" destId="{1149DA21-2063-4369-AE4D-F5DA691404BD}" srcOrd="0" destOrd="0" presId="urn:microsoft.com/office/officeart/2005/8/layout/gear1"/>
    <dgm:cxn modelId="{912E6647-5194-4AEB-B72D-4B394916F95D}" srcId="{FBD0A6C6-7A10-4A25-9D68-11D7F189B020}" destId="{0B2B52F1-FDD5-4EFE-A35C-26725DFA4488}" srcOrd="0" destOrd="0" parTransId="{47FC18F6-C9A7-4D06-BD32-C847A0284F23}" sibTransId="{A7D46A5D-B905-4CDE-AE91-5622C3C3021E}"/>
    <dgm:cxn modelId="{16DC0990-EFB3-488E-A276-9F1118072B8C}" srcId="{FBD0A6C6-7A10-4A25-9D68-11D7F189B020}" destId="{11DD535B-1392-4C33-AD45-24866EEA7701}" srcOrd="2" destOrd="0" parTransId="{6191725C-D571-4A55-9CEE-7E57095DA45A}" sibTransId="{99FE86FF-2253-4470-8484-C24F432DCA1C}"/>
    <dgm:cxn modelId="{869F7903-E453-4E02-9211-49BB47BDDB65}" type="presOf" srcId="{2FA5E464-5B1D-437A-B97F-E6849048988F}" destId="{4B788D66-E85E-4188-8FB8-42E473E21F63}" srcOrd="0" destOrd="0" presId="urn:microsoft.com/office/officeart/2005/8/layout/gear1"/>
    <dgm:cxn modelId="{D1C5FE1E-91C3-4B56-B511-2A34DF3E63EA}" srcId="{FBD0A6C6-7A10-4A25-9D68-11D7F189B020}" destId="{501B3761-6016-4A58-9713-1CB1130FE813}" srcOrd="1" destOrd="0" parTransId="{BCBE3CED-72DD-4C5D-A1F7-9D4602566944}" sibTransId="{2FA5E464-5B1D-437A-B97F-E6849048988F}"/>
    <dgm:cxn modelId="{AA6909CB-D549-43AD-B09C-E4FB13503B62}" type="presOf" srcId="{99FE86FF-2253-4470-8484-C24F432DCA1C}" destId="{932652DD-B0EE-48AB-9C55-B325EA5760B9}" srcOrd="0" destOrd="0" presId="urn:microsoft.com/office/officeart/2005/8/layout/gear1"/>
    <dgm:cxn modelId="{0981D5DA-3581-49C2-88D9-4022A618C3A4}" type="presOf" srcId="{501B3761-6016-4A58-9713-1CB1130FE813}" destId="{E2537E59-EC5D-4425-8DE6-4E46F4966C07}" srcOrd="0" destOrd="0" presId="urn:microsoft.com/office/officeart/2005/8/layout/gear1"/>
    <dgm:cxn modelId="{E277989A-399C-4E13-8EC5-03ABE54CDA26}" type="presOf" srcId="{0B2B52F1-FDD5-4EFE-A35C-26725DFA4488}" destId="{CC4BDB0E-6DFA-42BD-ADFB-2E5C346B44DB}" srcOrd="0" destOrd="0" presId="urn:microsoft.com/office/officeart/2005/8/layout/gear1"/>
    <dgm:cxn modelId="{862C5BF3-207B-4346-9187-E6FC5CA38482}" type="presOf" srcId="{501B3761-6016-4A58-9713-1CB1130FE813}" destId="{204193AE-CA42-4851-AB7B-8258B52A3CED}" srcOrd="2" destOrd="0" presId="urn:microsoft.com/office/officeart/2005/8/layout/gear1"/>
    <dgm:cxn modelId="{936EF6B3-EF7C-4A42-93F6-FAABB83AB080}" type="presOf" srcId="{0B2B52F1-FDD5-4EFE-A35C-26725DFA4488}" destId="{1C6AE8BB-E0A9-48B2-BB1F-747C0F79E195}" srcOrd="2" destOrd="0" presId="urn:microsoft.com/office/officeart/2005/8/layout/gear1"/>
    <dgm:cxn modelId="{6D9DEB61-8BB9-4B75-93C0-CDDFC4FA082C}" type="presOf" srcId="{FBD0A6C6-7A10-4A25-9D68-11D7F189B020}" destId="{621F30FF-085D-4387-BECC-ED1DDF9D85DA}" srcOrd="0" destOrd="0" presId="urn:microsoft.com/office/officeart/2005/8/layout/gear1"/>
    <dgm:cxn modelId="{E2809042-D671-4FE6-83B4-F381184B7BF4}" type="presOf" srcId="{0B2B52F1-FDD5-4EFE-A35C-26725DFA4488}" destId="{BCA7FFE5-23D7-43D0-9FC9-260757098F76}" srcOrd="1" destOrd="0" presId="urn:microsoft.com/office/officeart/2005/8/layout/gear1"/>
    <dgm:cxn modelId="{8D7C395E-DAB3-4CDC-9A20-D3C475AD6CD8}" type="presOf" srcId="{11DD535B-1392-4C33-AD45-24866EEA7701}" destId="{9628398B-8C76-4F5E-8B96-299E14E6F4CF}" srcOrd="0" destOrd="0" presId="urn:microsoft.com/office/officeart/2005/8/layout/gear1"/>
    <dgm:cxn modelId="{F14FD332-DE3E-4D13-9E89-34928FDC5F70}" type="presOf" srcId="{11DD535B-1392-4C33-AD45-24866EEA7701}" destId="{581CBCBD-4454-4834-8FF2-C9D1BDA40052}" srcOrd="1" destOrd="0" presId="urn:microsoft.com/office/officeart/2005/8/layout/gear1"/>
    <dgm:cxn modelId="{32B0BAEE-06BE-409B-AD79-78D5C18BB4D1}" type="presOf" srcId="{501B3761-6016-4A58-9713-1CB1130FE813}" destId="{6B5FC61F-31DE-424D-BFCF-09A628D60F90}" srcOrd="1" destOrd="0" presId="urn:microsoft.com/office/officeart/2005/8/layout/gear1"/>
    <dgm:cxn modelId="{68CD5660-B971-4632-9CCE-16B25619BB8B}" type="presOf" srcId="{11DD535B-1392-4C33-AD45-24866EEA7701}" destId="{9A49C72B-58FE-4E61-8675-75BCF2D1A9FD}" srcOrd="2" destOrd="0" presId="urn:microsoft.com/office/officeart/2005/8/layout/gear1"/>
    <dgm:cxn modelId="{8FC77528-ABD2-48B3-8EC6-01C4E3C3B4D6}" type="presParOf" srcId="{621F30FF-085D-4387-BECC-ED1DDF9D85DA}" destId="{CC4BDB0E-6DFA-42BD-ADFB-2E5C346B44DB}" srcOrd="0" destOrd="0" presId="urn:microsoft.com/office/officeart/2005/8/layout/gear1"/>
    <dgm:cxn modelId="{FF9078E0-8A82-45E0-A624-50E3452BBFE9}" type="presParOf" srcId="{621F30FF-085D-4387-BECC-ED1DDF9D85DA}" destId="{BCA7FFE5-23D7-43D0-9FC9-260757098F76}" srcOrd="1" destOrd="0" presId="urn:microsoft.com/office/officeart/2005/8/layout/gear1"/>
    <dgm:cxn modelId="{59B76EA6-DA77-47F1-8EB5-FA29D999A754}" type="presParOf" srcId="{621F30FF-085D-4387-BECC-ED1DDF9D85DA}" destId="{1C6AE8BB-E0A9-48B2-BB1F-747C0F79E195}" srcOrd="2" destOrd="0" presId="urn:microsoft.com/office/officeart/2005/8/layout/gear1"/>
    <dgm:cxn modelId="{6DBB80A8-814E-4138-9AEB-3AB243FEF8AF}" type="presParOf" srcId="{621F30FF-085D-4387-BECC-ED1DDF9D85DA}" destId="{E2537E59-EC5D-4425-8DE6-4E46F4966C07}" srcOrd="3" destOrd="0" presId="urn:microsoft.com/office/officeart/2005/8/layout/gear1"/>
    <dgm:cxn modelId="{5ECDFCDD-1096-46CB-8CFC-DDAFFD68B76E}" type="presParOf" srcId="{621F30FF-085D-4387-BECC-ED1DDF9D85DA}" destId="{6B5FC61F-31DE-424D-BFCF-09A628D60F90}" srcOrd="4" destOrd="0" presId="urn:microsoft.com/office/officeart/2005/8/layout/gear1"/>
    <dgm:cxn modelId="{843CCBFB-29C9-4D60-A9F7-BBA60295DA94}" type="presParOf" srcId="{621F30FF-085D-4387-BECC-ED1DDF9D85DA}" destId="{204193AE-CA42-4851-AB7B-8258B52A3CED}" srcOrd="5" destOrd="0" presId="urn:microsoft.com/office/officeart/2005/8/layout/gear1"/>
    <dgm:cxn modelId="{DD703EAC-F693-4416-AB37-21DE5B04D0E7}" type="presParOf" srcId="{621F30FF-085D-4387-BECC-ED1DDF9D85DA}" destId="{9628398B-8C76-4F5E-8B96-299E14E6F4CF}" srcOrd="6" destOrd="0" presId="urn:microsoft.com/office/officeart/2005/8/layout/gear1"/>
    <dgm:cxn modelId="{5756DB8D-7E1A-4677-A007-39FB42BC1642}" type="presParOf" srcId="{621F30FF-085D-4387-BECC-ED1DDF9D85DA}" destId="{581CBCBD-4454-4834-8FF2-C9D1BDA40052}" srcOrd="7" destOrd="0" presId="urn:microsoft.com/office/officeart/2005/8/layout/gear1"/>
    <dgm:cxn modelId="{990A7A69-9169-4E2F-9178-B10AC6C463A7}" type="presParOf" srcId="{621F30FF-085D-4387-BECC-ED1DDF9D85DA}" destId="{9A49C72B-58FE-4E61-8675-75BCF2D1A9FD}" srcOrd="8" destOrd="0" presId="urn:microsoft.com/office/officeart/2005/8/layout/gear1"/>
    <dgm:cxn modelId="{2D3EC8E7-6A97-4BED-B26C-16F7BD310832}" type="presParOf" srcId="{621F30FF-085D-4387-BECC-ED1DDF9D85DA}" destId="{225408DB-415B-4EA9-BFA4-6665D1E20673}" srcOrd="9" destOrd="0" presId="urn:microsoft.com/office/officeart/2005/8/layout/gear1"/>
    <dgm:cxn modelId="{E6F412BE-AA27-49C7-BD33-C783E9CA092B}" type="presParOf" srcId="{621F30FF-085D-4387-BECC-ED1DDF9D85DA}" destId="{1149DA21-2063-4369-AE4D-F5DA691404BD}" srcOrd="10" destOrd="0" presId="urn:microsoft.com/office/officeart/2005/8/layout/gear1"/>
    <dgm:cxn modelId="{DB4F65CB-2961-4608-B5F4-68DFBF6D3B33}" type="presParOf" srcId="{621F30FF-085D-4387-BECC-ED1DDF9D85DA}" destId="{4B788D66-E85E-4188-8FB8-42E473E21F63}" srcOrd="11" destOrd="0" presId="urn:microsoft.com/office/officeart/2005/8/layout/gear1"/>
    <dgm:cxn modelId="{7497AAEB-4EB9-4475-B0E0-E2C03CB21B82}" type="presParOf" srcId="{621F30FF-085D-4387-BECC-ED1DDF9D85DA}" destId="{932652DD-B0EE-48AB-9C55-B325EA5760B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D0A6C6-7A10-4A25-9D68-11D7F189B020}" type="doc">
      <dgm:prSet loTypeId="urn:microsoft.com/office/officeart/2005/8/layout/gear1" loCatId="process" qsTypeId="urn:microsoft.com/office/officeart/2005/8/quickstyle/3d3" qsCatId="3D" csTypeId="urn:microsoft.com/office/officeart/2005/8/colors/colorful5" csCatId="colorful" phldr="1"/>
      <dgm:spPr/>
    </dgm:pt>
    <dgm:pt modelId="{0B2B52F1-FDD5-4EFE-A35C-26725DFA448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2"/>
              </a:solidFill>
            </a:rPr>
            <a:t>Рефлексия</a:t>
          </a:r>
        </a:p>
      </dgm:t>
    </dgm:pt>
    <dgm:pt modelId="{47FC18F6-C9A7-4D06-BD32-C847A0284F23}" type="parTrans" cxnId="{912E6647-5194-4AEB-B72D-4B394916F95D}">
      <dgm:prSet/>
      <dgm:spPr/>
      <dgm:t>
        <a:bodyPr/>
        <a:lstStyle/>
        <a:p>
          <a:endParaRPr lang="ru-RU"/>
        </a:p>
      </dgm:t>
    </dgm:pt>
    <dgm:pt modelId="{A7D46A5D-B905-4CDE-AE91-5622C3C3021E}" type="sibTrans" cxnId="{912E6647-5194-4AEB-B72D-4B394916F95D}">
      <dgm:prSet/>
      <dgm:spPr/>
      <dgm:t>
        <a:bodyPr/>
        <a:lstStyle/>
        <a:p>
          <a:endParaRPr lang="ru-RU"/>
        </a:p>
      </dgm:t>
    </dgm:pt>
    <dgm:pt modelId="{11DD535B-1392-4C33-AD45-24866EEA770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2"/>
              </a:solidFill>
            </a:rPr>
            <a:t>Вовлечен-</a:t>
          </a:r>
          <a:r>
            <a:rPr lang="ru-RU" sz="2000" b="1" dirty="0" err="1">
              <a:solidFill>
                <a:schemeClr val="tx2"/>
              </a:solidFill>
            </a:rPr>
            <a:t>ность</a:t>
          </a:r>
          <a:endParaRPr lang="ru-RU" sz="2000" b="1" dirty="0">
            <a:solidFill>
              <a:schemeClr val="tx2"/>
            </a:solidFill>
          </a:endParaRPr>
        </a:p>
      </dgm:t>
    </dgm:pt>
    <dgm:pt modelId="{6191725C-D571-4A55-9CEE-7E57095DA45A}" type="parTrans" cxnId="{16DC0990-EFB3-488E-A276-9F1118072B8C}">
      <dgm:prSet/>
      <dgm:spPr/>
      <dgm:t>
        <a:bodyPr/>
        <a:lstStyle/>
        <a:p>
          <a:endParaRPr lang="ru-RU"/>
        </a:p>
      </dgm:t>
    </dgm:pt>
    <dgm:pt modelId="{99FE86FF-2253-4470-8484-C24F432DCA1C}" type="sibTrans" cxnId="{16DC0990-EFB3-488E-A276-9F1118072B8C}">
      <dgm:prSet/>
      <dgm:spPr/>
      <dgm:t>
        <a:bodyPr/>
        <a:lstStyle/>
        <a:p>
          <a:endParaRPr lang="ru-RU"/>
        </a:p>
      </dgm:t>
    </dgm:pt>
    <dgm:pt modelId="{621F30FF-085D-4387-BECC-ED1DDF9D85DA}" type="pres">
      <dgm:prSet presAssocID="{FBD0A6C6-7A10-4A25-9D68-11D7F189B02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C4BDB0E-6DFA-42BD-ADFB-2E5C346B44DB}" type="pres">
      <dgm:prSet presAssocID="{0B2B52F1-FDD5-4EFE-A35C-26725DFA4488}" presName="gear1" presStyleLbl="node1" presStyleIdx="0" presStyleCnt="2" custLinFactNeighborX="34343" custLinFactNeighborY="-18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7FFE5-23D7-43D0-9FC9-260757098F76}" type="pres">
      <dgm:prSet presAssocID="{0B2B52F1-FDD5-4EFE-A35C-26725DFA4488}" presName="gear1srcNode" presStyleLbl="node1" presStyleIdx="0" presStyleCnt="2"/>
      <dgm:spPr/>
      <dgm:t>
        <a:bodyPr/>
        <a:lstStyle/>
        <a:p>
          <a:endParaRPr lang="ru-RU"/>
        </a:p>
      </dgm:t>
    </dgm:pt>
    <dgm:pt modelId="{1C6AE8BB-E0A9-48B2-BB1F-747C0F79E195}" type="pres">
      <dgm:prSet presAssocID="{0B2B52F1-FDD5-4EFE-A35C-26725DFA4488}" presName="gear1dstNode" presStyleLbl="node1" presStyleIdx="0" presStyleCnt="2"/>
      <dgm:spPr/>
      <dgm:t>
        <a:bodyPr/>
        <a:lstStyle/>
        <a:p>
          <a:endParaRPr lang="ru-RU"/>
        </a:p>
      </dgm:t>
    </dgm:pt>
    <dgm:pt modelId="{CC6C992E-36EF-4CCA-98A5-31978FD44C27}" type="pres">
      <dgm:prSet presAssocID="{11DD535B-1392-4C33-AD45-24866EEA7701}" presName="gear2" presStyleLbl="node1" presStyleIdx="1" presStyleCnt="2" custScaleX="151111" custScaleY="1511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314182-1384-474B-9BA9-D36AA70561E7}" type="pres">
      <dgm:prSet presAssocID="{11DD535B-1392-4C33-AD45-24866EEA7701}" presName="gear2srcNode" presStyleLbl="node1" presStyleIdx="1" presStyleCnt="2"/>
      <dgm:spPr/>
      <dgm:t>
        <a:bodyPr/>
        <a:lstStyle/>
        <a:p>
          <a:endParaRPr lang="ru-RU"/>
        </a:p>
      </dgm:t>
    </dgm:pt>
    <dgm:pt modelId="{6C358C97-EB96-4251-AA89-08BE650AFBE3}" type="pres">
      <dgm:prSet presAssocID="{11DD535B-1392-4C33-AD45-24866EEA7701}" presName="gear2dstNode" presStyleLbl="node1" presStyleIdx="1" presStyleCnt="2"/>
      <dgm:spPr/>
      <dgm:t>
        <a:bodyPr/>
        <a:lstStyle/>
        <a:p>
          <a:endParaRPr lang="ru-RU"/>
        </a:p>
      </dgm:t>
    </dgm:pt>
    <dgm:pt modelId="{1149DA21-2063-4369-AE4D-F5DA691404BD}" type="pres">
      <dgm:prSet presAssocID="{A7D46A5D-B905-4CDE-AE91-5622C3C3021E}" presName="connector1" presStyleLbl="sibTrans2D1" presStyleIdx="0" presStyleCnt="2" custLinFactNeighborX="34471" custLinFactNeighborY="-10281"/>
      <dgm:spPr/>
      <dgm:t>
        <a:bodyPr/>
        <a:lstStyle/>
        <a:p>
          <a:endParaRPr lang="ru-RU"/>
        </a:p>
      </dgm:t>
    </dgm:pt>
    <dgm:pt modelId="{12D61CF1-3FFC-430D-9F9D-56A9FDCDA4E6}" type="pres">
      <dgm:prSet presAssocID="{99FE86FF-2253-4470-8484-C24F432DCA1C}" presName="connector2" presStyleLbl="sibTrans2D1" presStyleIdx="1" presStyleCnt="2" custAng="1995292" custLinFactNeighborX="-19957" custLinFactNeighborY="-23756"/>
      <dgm:spPr/>
      <dgm:t>
        <a:bodyPr/>
        <a:lstStyle/>
        <a:p>
          <a:endParaRPr lang="ru-RU"/>
        </a:p>
      </dgm:t>
    </dgm:pt>
  </dgm:ptLst>
  <dgm:cxnLst>
    <dgm:cxn modelId="{4D104F99-192B-4507-89DD-D1399439EAAD}" type="presOf" srcId="{A7D46A5D-B905-4CDE-AE91-5622C3C3021E}" destId="{1149DA21-2063-4369-AE4D-F5DA691404BD}" srcOrd="0" destOrd="0" presId="urn:microsoft.com/office/officeart/2005/8/layout/gear1"/>
    <dgm:cxn modelId="{5B1E83E7-CAC5-4AD2-ABF2-F366AD03E8F1}" type="presOf" srcId="{11DD535B-1392-4C33-AD45-24866EEA7701}" destId="{6C358C97-EB96-4251-AA89-08BE650AFBE3}" srcOrd="2" destOrd="0" presId="urn:microsoft.com/office/officeart/2005/8/layout/gear1"/>
    <dgm:cxn modelId="{6873CD39-96BB-4FB8-B4DA-9AFF33048EDE}" type="presOf" srcId="{0B2B52F1-FDD5-4EFE-A35C-26725DFA4488}" destId="{BCA7FFE5-23D7-43D0-9FC9-260757098F76}" srcOrd="1" destOrd="0" presId="urn:microsoft.com/office/officeart/2005/8/layout/gear1"/>
    <dgm:cxn modelId="{912E6647-5194-4AEB-B72D-4B394916F95D}" srcId="{FBD0A6C6-7A10-4A25-9D68-11D7F189B020}" destId="{0B2B52F1-FDD5-4EFE-A35C-26725DFA4488}" srcOrd="0" destOrd="0" parTransId="{47FC18F6-C9A7-4D06-BD32-C847A0284F23}" sibTransId="{A7D46A5D-B905-4CDE-AE91-5622C3C3021E}"/>
    <dgm:cxn modelId="{16DC0990-EFB3-488E-A276-9F1118072B8C}" srcId="{FBD0A6C6-7A10-4A25-9D68-11D7F189B020}" destId="{11DD535B-1392-4C33-AD45-24866EEA7701}" srcOrd="1" destOrd="0" parTransId="{6191725C-D571-4A55-9CEE-7E57095DA45A}" sibTransId="{99FE86FF-2253-4470-8484-C24F432DCA1C}"/>
    <dgm:cxn modelId="{C06E9F09-2089-4007-8CD0-00DECF2E4DD8}" type="presOf" srcId="{0B2B52F1-FDD5-4EFE-A35C-26725DFA4488}" destId="{CC4BDB0E-6DFA-42BD-ADFB-2E5C346B44DB}" srcOrd="0" destOrd="0" presId="urn:microsoft.com/office/officeart/2005/8/layout/gear1"/>
    <dgm:cxn modelId="{B352DF93-307C-4DD1-AF60-FFDB5D1F53CC}" type="presOf" srcId="{11DD535B-1392-4C33-AD45-24866EEA7701}" destId="{CC6C992E-36EF-4CCA-98A5-31978FD44C27}" srcOrd="0" destOrd="0" presId="urn:microsoft.com/office/officeart/2005/8/layout/gear1"/>
    <dgm:cxn modelId="{5AF1892F-4C11-4598-AD4C-FF44CD13EA89}" type="presOf" srcId="{FBD0A6C6-7A10-4A25-9D68-11D7F189B020}" destId="{621F30FF-085D-4387-BECC-ED1DDF9D85DA}" srcOrd="0" destOrd="0" presId="urn:microsoft.com/office/officeart/2005/8/layout/gear1"/>
    <dgm:cxn modelId="{194B112D-727B-4668-B77F-96E6CC4916D4}" type="presOf" srcId="{0B2B52F1-FDD5-4EFE-A35C-26725DFA4488}" destId="{1C6AE8BB-E0A9-48B2-BB1F-747C0F79E195}" srcOrd="2" destOrd="0" presId="urn:microsoft.com/office/officeart/2005/8/layout/gear1"/>
    <dgm:cxn modelId="{8E6DE8F5-A3B7-4F32-8D67-6CE9083656D2}" type="presOf" srcId="{99FE86FF-2253-4470-8484-C24F432DCA1C}" destId="{12D61CF1-3FFC-430D-9F9D-56A9FDCDA4E6}" srcOrd="0" destOrd="0" presId="urn:microsoft.com/office/officeart/2005/8/layout/gear1"/>
    <dgm:cxn modelId="{DA32AB9A-05CB-4F26-81D7-CDC044AE5B34}" type="presOf" srcId="{11DD535B-1392-4C33-AD45-24866EEA7701}" destId="{73314182-1384-474B-9BA9-D36AA70561E7}" srcOrd="1" destOrd="0" presId="urn:microsoft.com/office/officeart/2005/8/layout/gear1"/>
    <dgm:cxn modelId="{B002F976-8E88-40FE-A493-D3B86E9F07D2}" type="presParOf" srcId="{621F30FF-085D-4387-BECC-ED1DDF9D85DA}" destId="{CC4BDB0E-6DFA-42BD-ADFB-2E5C346B44DB}" srcOrd="0" destOrd="0" presId="urn:microsoft.com/office/officeart/2005/8/layout/gear1"/>
    <dgm:cxn modelId="{82FF2CF5-2194-47DC-A59C-E553AE266B88}" type="presParOf" srcId="{621F30FF-085D-4387-BECC-ED1DDF9D85DA}" destId="{BCA7FFE5-23D7-43D0-9FC9-260757098F76}" srcOrd="1" destOrd="0" presId="urn:microsoft.com/office/officeart/2005/8/layout/gear1"/>
    <dgm:cxn modelId="{DC487187-89EA-40D2-9BDC-4E10306FDAE1}" type="presParOf" srcId="{621F30FF-085D-4387-BECC-ED1DDF9D85DA}" destId="{1C6AE8BB-E0A9-48B2-BB1F-747C0F79E195}" srcOrd="2" destOrd="0" presId="urn:microsoft.com/office/officeart/2005/8/layout/gear1"/>
    <dgm:cxn modelId="{6355353D-4E54-4DAA-A2AF-8FCF2BACF5A1}" type="presParOf" srcId="{621F30FF-085D-4387-BECC-ED1DDF9D85DA}" destId="{CC6C992E-36EF-4CCA-98A5-31978FD44C27}" srcOrd="3" destOrd="0" presId="urn:microsoft.com/office/officeart/2005/8/layout/gear1"/>
    <dgm:cxn modelId="{F5BCAB51-1036-415F-B954-E311FEBDDE34}" type="presParOf" srcId="{621F30FF-085D-4387-BECC-ED1DDF9D85DA}" destId="{73314182-1384-474B-9BA9-D36AA70561E7}" srcOrd="4" destOrd="0" presId="urn:microsoft.com/office/officeart/2005/8/layout/gear1"/>
    <dgm:cxn modelId="{CEFB52D2-D8B5-4AD0-8F76-FAFC6976800F}" type="presParOf" srcId="{621F30FF-085D-4387-BECC-ED1DDF9D85DA}" destId="{6C358C97-EB96-4251-AA89-08BE650AFBE3}" srcOrd="5" destOrd="0" presId="urn:microsoft.com/office/officeart/2005/8/layout/gear1"/>
    <dgm:cxn modelId="{60B3D26F-6E8E-48F5-A3C6-15826D6EA1F6}" type="presParOf" srcId="{621F30FF-085D-4387-BECC-ED1DDF9D85DA}" destId="{1149DA21-2063-4369-AE4D-F5DA691404BD}" srcOrd="6" destOrd="0" presId="urn:microsoft.com/office/officeart/2005/8/layout/gear1"/>
    <dgm:cxn modelId="{15390203-9F5D-4D98-A4B7-378E617C817E}" type="presParOf" srcId="{621F30FF-085D-4387-BECC-ED1DDF9D85DA}" destId="{12D61CF1-3FFC-430D-9F9D-56A9FDCDA4E6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E96EE5-8785-4C0C-AFB4-469D7297E7C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01F2B68-78DE-43AC-8091-E9256C024497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* изготавливают атрибуты и постройки необходимые </a:t>
          </a:r>
          <a:r>
            <a:rPr lang="ru-RU" sz="1600" dirty="0" smtClean="0">
              <a:solidFill>
                <a:schemeClr val="tx1"/>
              </a:solidFill>
            </a:rPr>
            <a:t>для </a:t>
          </a:r>
          <a:r>
            <a:rPr lang="ru-RU" sz="1600" dirty="0">
              <a:solidFill>
                <a:schemeClr val="tx1"/>
              </a:solidFill>
            </a:rPr>
            <a:t>реализации сюжета, используя неоформленный материал * иллюстрируют сюжеты </a:t>
          </a:r>
          <a:r>
            <a:rPr lang="ru-RU" sz="1600" dirty="0" smtClean="0">
              <a:solidFill>
                <a:schemeClr val="tx1"/>
              </a:solidFill>
            </a:rPr>
            <a:t>игры* </a:t>
          </a:r>
          <a:r>
            <a:rPr lang="ru-RU" sz="1600" dirty="0">
              <a:solidFill>
                <a:schemeClr val="tx1"/>
              </a:solidFill>
            </a:rPr>
            <a:t>украшают игровые постройки декоративными элементами</a:t>
          </a:r>
        </a:p>
      </dgm:t>
    </dgm:pt>
    <dgm:pt modelId="{A8784857-DBA8-4FB2-816C-9B0976CE11BF}" type="parTrans" cxnId="{EE61EFCE-DFB4-4057-80DF-BB670D160EF1}">
      <dgm:prSet/>
      <dgm:spPr/>
      <dgm:t>
        <a:bodyPr/>
        <a:lstStyle/>
        <a:p>
          <a:endParaRPr lang="ru-RU"/>
        </a:p>
      </dgm:t>
    </dgm:pt>
    <dgm:pt modelId="{7C8E0544-486D-4379-9F81-E1DE16D244A6}" type="sibTrans" cxnId="{EE61EFCE-DFB4-4057-80DF-BB670D160EF1}">
      <dgm:prSet/>
      <dgm:spPr/>
      <dgm:t>
        <a:bodyPr/>
        <a:lstStyle/>
        <a:p>
          <a:endParaRPr lang="ru-RU"/>
        </a:p>
      </dgm:t>
    </dgm:pt>
    <dgm:pt modelId="{60270AB6-BB19-44EC-BCA8-80359465B93E}">
      <dgm:prSet phldrT="[Текст]" custT="1"/>
      <dgm:spPr>
        <a:solidFill>
          <a:srgbClr val="B5EDB5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* обсуждают идеи 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dirty="0">
              <a:solidFill>
                <a:schemeClr val="tx1"/>
              </a:solidFill>
            </a:rPr>
            <a:t>оформления игрового пространства* сочиняют истории * детализируют постройку, используя существительные, прилагательные, сравнения* выстраивают ролевые диалоги* используют строительные термины</a:t>
          </a:r>
        </a:p>
      </dgm:t>
    </dgm:pt>
    <dgm:pt modelId="{75BFFF9B-3C46-46AB-9324-B6D123348957}" type="parTrans" cxnId="{CF680B43-63B6-4105-B8D6-A4679611E737}">
      <dgm:prSet/>
      <dgm:spPr/>
      <dgm:t>
        <a:bodyPr/>
        <a:lstStyle/>
        <a:p>
          <a:endParaRPr lang="ru-RU"/>
        </a:p>
      </dgm:t>
    </dgm:pt>
    <dgm:pt modelId="{86F58599-9917-4509-B127-E076824C9828}" type="sibTrans" cxnId="{CF680B43-63B6-4105-B8D6-A4679611E737}">
      <dgm:prSet/>
      <dgm:spPr/>
      <dgm:t>
        <a:bodyPr/>
        <a:lstStyle/>
        <a:p>
          <a:endParaRPr lang="ru-RU"/>
        </a:p>
      </dgm:t>
    </dgm:pt>
    <dgm:pt modelId="{0D5EB908-129A-413D-885D-84DE202FB364}">
      <dgm:prSet phldrT="[Текст]" custT="1"/>
      <dgm:spPr>
        <a:solidFill>
          <a:srgbClr val="FFFF89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* испытывают позитивные переживания от общения  и взаимодействия с другими детьми </a:t>
          </a:r>
          <a:r>
            <a:rPr lang="ru-RU" sz="1600" dirty="0" smtClean="0">
              <a:solidFill>
                <a:schemeClr val="tx1"/>
              </a:solidFill>
            </a:rPr>
            <a:t>самостоятельной  </a:t>
          </a:r>
          <a:r>
            <a:rPr lang="ru-RU" sz="1600" dirty="0">
              <a:solidFill>
                <a:schemeClr val="tx1"/>
              </a:solidFill>
            </a:rPr>
            <a:t>игре * владеют правилами безопасного поведения и оценивают риски * умеют договариваться* коллективно рефлексируют</a:t>
          </a:r>
        </a:p>
      </dgm:t>
    </dgm:pt>
    <dgm:pt modelId="{804393A4-7DC0-4742-AE77-BE43289346A0}" type="parTrans" cxnId="{D424EEE7-9DE4-4E02-93BF-D09DE565B50D}">
      <dgm:prSet/>
      <dgm:spPr/>
      <dgm:t>
        <a:bodyPr/>
        <a:lstStyle/>
        <a:p>
          <a:endParaRPr lang="ru-RU"/>
        </a:p>
      </dgm:t>
    </dgm:pt>
    <dgm:pt modelId="{09F8B0BC-8989-4742-88DC-3E1884331DA6}" type="sibTrans" cxnId="{D424EEE7-9DE4-4E02-93BF-D09DE565B50D}">
      <dgm:prSet/>
      <dgm:spPr/>
      <dgm:t>
        <a:bodyPr/>
        <a:lstStyle/>
        <a:p>
          <a:endParaRPr lang="ru-RU"/>
        </a:p>
      </dgm:t>
    </dgm:pt>
    <dgm:pt modelId="{EA872794-00B0-4E8D-919F-B1088888B8E4}">
      <dgm:prSet custT="1"/>
      <dgm:spPr>
        <a:solidFill>
          <a:srgbClr val="FFB3B3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* владеют средствами схематизации и символизации построек, правил, сюжетов*  экспериментируют с неоформленным материалом</a:t>
          </a:r>
        </a:p>
      </dgm:t>
    </dgm:pt>
    <dgm:pt modelId="{F9A89C4F-E074-4457-BF42-2E9365F99AA4}" type="parTrans" cxnId="{D4E4F989-4EB2-48DD-9A2F-91893F2AE71F}">
      <dgm:prSet/>
      <dgm:spPr/>
      <dgm:t>
        <a:bodyPr/>
        <a:lstStyle/>
        <a:p>
          <a:endParaRPr lang="ru-RU"/>
        </a:p>
      </dgm:t>
    </dgm:pt>
    <dgm:pt modelId="{7FDA4294-37CD-41AC-8CA4-092D9DD37FE6}" type="sibTrans" cxnId="{D4E4F989-4EB2-48DD-9A2F-91893F2AE71F}">
      <dgm:prSet/>
      <dgm:spPr/>
      <dgm:t>
        <a:bodyPr/>
        <a:lstStyle/>
        <a:p>
          <a:endParaRPr lang="ru-RU"/>
        </a:p>
      </dgm:t>
    </dgm:pt>
    <dgm:pt modelId="{B4DEB3BD-EE83-41E6-9D7A-ACDD104D4825}" type="pres">
      <dgm:prSet presAssocID="{E0E96EE5-8785-4C0C-AFB4-469D7297E7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8D37B0-6ACA-4C9F-A379-5B9063F35058}" type="pres">
      <dgm:prSet presAssocID="{701F2B68-78DE-43AC-8091-E9256C024497}" presName="parentLin" presStyleCnt="0"/>
      <dgm:spPr/>
    </dgm:pt>
    <dgm:pt modelId="{549A4B9E-6CBB-4F9F-89CA-C7DF6F50F781}" type="pres">
      <dgm:prSet presAssocID="{701F2B68-78DE-43AC-8091-E9256C02449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889297D-DF6A-4679-926A-F7C54AD87DE9}" type="pres">
      <dgm:prSet presAssocID="{701F2B68-78DE-43AC-8091-E9256C024497}" presName="parentText" presStyleLbl="node1" presStyleIdx="0" presStyleCnt="4" custScaleX="135954" custScaleY="331821" custLinFactNeighborX="-914" custLinFactNeighborY="21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876EB-DC76-40A5-BD5A-08D9A482F678}" type="pres">
      <dgm:prSet presAssocID="{701F2B68-78DE-43AC-8091-E9256C024497}" presName="negativeSpace" presStyleCnt="0"/>
      <dgm:spPr/>
    </dgm:pt>
    <dgm:pt modelId="{27C11CA5-1C5F-480D-A0EC-CFA66AB1E127}" type="pres">
      <dgm:prSet presAssocID="{701F2B68-78DE-43AC-8091-E9256C024497}" presName="childText" presStyleLbl="conFgAcc1" presStyleIdx="0" presStyleCnt="4">
        <dgm:presLayoutVars>
          <dgm:bulletEnabled val="1"/>
        </dgm:presLayoutVars>
      </dgm:prSet>
      <dgm:spPr/>
    </dgm:pt>
    <dgm:pt modelId="{C4C87594-2AC5-40B5-A42D-56C06D789131}" type="pres">
      <dgm:prSet presAssocID="{7C8E0544-486D-4379-9F81-E1DE16D244A6}" presName="spaceBetweenRectangles" presStyleCnt="0"/>
      <dgm:spPr/>
    </dgm:pt>
    <dgm:pt modelId="{448A1DC4-678C-4357-9FDE-846EBA95A32D}" type="pres">
      <dgm:prSet presAssocID="{60270AB6-BB19-44EC-BCA8-80359465B93E}" presName="parentLin" presStyleCnt="0"/>
      <dgm:spPr/>
    </dgm:pt>
    <dgm:pt modelId="{A53B77D6-AD1F-47D9-B020-D990893CC85F}" type="pres">
      <dgm:prSet presAssocID="{60270AB6-BB19-44EC-BCA8-80359465B93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7B6F199-092F-4C37-A15D-832AB75FC37C}" type="pres">
      <dgm:prSet presAssocID="{60270AB6-BB19-44EC-BCA8-80359465B93E}" presName="parentText" presStyleLbl="node1" presStyleIdx="1" presStyleCnt="4" custScaleX="136609" custScaleY="366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DEC20-8AF3-43E0-B1B5-843C304D71EF}" type="pres">
      <dgm:prSet presAssocID="{60270AB6-BB19-44EC-BCA8-80359465B93E}" presName="negativeSpace" presStyleCnt="0"/>
      <dgm:spPr/>
    </dgm:pt>
    <dgm:pt modelId="{C21F15E7-F267-4B15-BFE0-E7E726DBF13A}" type="pres">
      <dgm:prSet presAssocID="{60270AB6-BB19-44EC-BCA8-80359465B93E}" presName="childText" presStyleLbl="conFgAcc1" presStyleIdx="1" presStyleCnt="4">
        <dgm:presLayoutVars>
          <dgm:bulletEnabled val="1"/>
        </dgm:presLayoutVars>
      </dgm:prSet>
      <dgm:spPr/>
    </dgm:pt>
    <dgm:pt modelId="{DA4B19A9-7CFD-4C6D-A6F7-BFAD504D8BBF}" type="pres">
      <dgm:prSet presAssocID="{86F58599-9917-4509-B127-E076824C9828}" presName="spaceBetweenRectangles" presStyleCnt="0"/>
      <dgm:spPr/>
    </dgm:pt>
    <dgm:pt modelId="{503B27BF-6249-4D1C-B559-5C3B6D102EF6}" type="pres">
      <dgm:prSet presAssocID="{0D5EB908-129A-413D-885D-84DE202FB364}" presName="parentLin" presStyleCnt="0"/>
      <dgm:spPr/>
    </dgm:pt>
    <dgm:pt modelId="{45A2E56C-1E4C-4E2A-AB14-914EEA816680}" type="pres">
      <dgm:prSet presAssocID="{0D5EB908-129A-413D-885D-84DE202FB364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B1CADF9-4068-4CC6-BD7C-7D854DAEC963}" type="pres">
      <dgm:prSet presAssocID="{0D5EB908-129A-413D-885D-84DE202FB364}" presName="parentText" presStyleLbl="node1" presStyleIdx="2" presStyleCnt="4" custScaleX="139908" custScaleY="351346" custLinFactNeighborX="-1738" custLinFactNeighborY="24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1CB32-E934-4491-93D5-B4C521D7CB50}" type="pres">
      <dgm:prSet presAssocID="{0D5EB908-129A-413D-885D-84DE202FB364}" presName="negativeSpace" presStyleCnt="0"/>
      <dgm:spPr/>
    </dgm:pt>
    <dgm:pt modelId="{127F4D32-F73A-4FF1-BFCA-3AD16A2ED14D}" type="pres">
      <dgm:prSet presAssocID="{0D5EB908-129A-413D-885D-84DE202FB364}" presName="childText" presStyleLbl="conFgAcc1" presStyleIdx="2" presStyleCnt="4">
        <dgm:presLayoutVars>
          <dgm:bulletEnabled val="1"/>
        </dgm:presLayoutVars>
      </dgm:prSet>
      <dgm:spPr/>
    </dgm:pt>
    <dgm:pt modelId="{E5D2A0A2-BA67-491A-96D1-A4E3C369C073}" type="pres">
      <dgm:prSet presAssocID="{09F8B0BC-8989-4742-88DC-3E1884331DA6}" presName="spaceBetweenRectangles" presStyleCnt="0"/>
      <dgm:spPr/>
    </dgm:pt>
    <dgm:pt modelId="{06388AC3-10C9-4743-A1DC-0D67C9E137DD}" type="pres">
      <dgm:prSet presAssocID="{EA872794-00B0-4E8D-919F-B1088888B8E4}" presName="parentLin" presStyleCnt="0"/>
      <dgm:spPr/>
    </dgm:pt>
    <dgm:pt modelId="{FCE7D1E3-FF54-4481-829B-AEDC549D38A3}" type="pres">
      <dgm:prSet presAssocID="{EA872794-00B0-4E8D-919F-B1088888B8E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7C0611E-5A7E-4C1A-82C9-0830E1ED0925}" type="pres">
      <dgm:prSet presAssocID="{EA872794-00B0-4E8D-919F-B1088888B8E4}" presName="parentText" presStyleLbl="node1" presStyleIdx="3" presStyleCnt="4" custScaleX="139536" custScaleY="430360" custLinFactNeighborX="4999" custLinFactNeighborY="-10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55A5F-EDB2-4BA0-A626-D6E6166D8840}" type="pres">
      <dgm:prSet presAssocID="{EA872794-00B0-4E8D-919F-B1088888B8E4}" presName="negativeSpace" presStyleCnt="0"/>
      <dgm:spPr/>
    </dgm:pt>
    <dgm:pt modelId="{482A8BE0-FF2E-4B39-BED8-A4A88A6AB316}" type="pres">
      <dgm:prSet presAssocID="{EA872794-00B0-4E8D-919F-B1088888B8E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E47944B-CDA5-43AE-A7D8-2284B9F3BA0F}" type="presOf" srcId="{0D5EB908-129A-413D-885D-84DE202FB364}" destId="{45A2E56C-1E4C-4E2A-AB14-914EEA816680}" srcOrd="0" destOrd="0" presId="urn:microsoft.com/office/officeart/2005/8/layout/list1"/>
    <dgm:cxn modelId="{D424EEE7-9DE4-4E02-93BF-D09DE565B50D}" srcId="{E0E96EE5-8785-4C0C-AFB4-469D7297E7CF}" destId="{0D5EB908-129A-413D-885D-84DE202FB364}" srcOrd="2" destOrd="0" parTransId="{804393A4-7DC0-4742-AE77-BE43289346A0}" sibTransId="{09F8B0BC-8989-4742-88DC-3E1884331DA6}"/>
    <dgm:cxn modelId="{CF680B43-63B6-4105-B8D6-A4679611E737}" srcId="{E0E96EE5-8785-4C0C-AFB4-469D7297E7CF}" destId="{60270AB6-BB19-44EC-BCA8-80359465B93E}" srcOrd="1" destOrd="0" parTransId="{75BFFF9B-3C46-46AB-9324-B6D123348957}" sibTransId="{86F58599-9917-4509-B127-E076824C9828}"/>
    <dgm:cxn modelId="{A3E213ED-D86D-4819-A624-A4863527FEFD}" type="presOf" srcId="{701F2B68-78DE-43AC-8091-E9256C024497}" destId="{549A4B9E-6CBB-4F9F-89CA-C7DF6F50F781}" srcOrd="0" destOrd="0" presId="urn:microsoft.com/office/officeart/2005/8/layout/list1"/>
    <dgm:cxn modelId="{E1E6E412-2FDE-4B8B-B90F-224AF42CFB55}" type="presOf" srcId="{701F2B68-78DE-43AC-8091-E9256C024497}" destId="{7889297D-DF6A-4679-926A-F7C54AD87DE9}" srcOrd="1" destOrd="0" presId="urn:microsoft.com/office/officeart/2005/8/layout/list1"/>
    <dgm:cxn modelId="{D4E4F989-4EB2-48DD-9A2F-91893F2AE71F}" srcId="{E0E96EE5-8785-4C0C-AFB4-469D7297E7CF}" destId="{EA872794-00B0-4E8D-919F-B1088888B8E4}" srcOrd="3" destOrd="0" parTransId="{F9A89C4F-E074-4457-BF42-2E9365F99AA4}" sibTransId="{7FDA4294-37CD-41AC-8CA4-092D9DD37FE6}"/>
    <dgm:cxn modelId="{EE61EFCE-DFB4-4057-80DF-BB670D160EF1}" srcId="{E0E96EE5-8785-4C0C-AFB4-469D7297E7CF}" destId="{701F2B68-78DE-43AC-8091-E9256C024497}" srcOrd="0" destOrd="0" parTransId="{A8784857-DBA8-4FB2-816C-9B0976CE11BF}" sibTransId="{7C8E0544-486D-4379-9F81-E1DE16D244A6}"/>
    <dgm:cxn modelId="{66A9F17C-4506-4BCB-AE25-DAD8247C8F96}" type="presOf" srcId="{EA872794-00B0-4E8D-919F-B1088888B8E4}" destId="{17C0611E-5A7E-4C1A-82C9-0830E1ED0925}" srcOrd="1" destOrd="0" presId="urn:microsoft.com/office/officeart/2005/8/layout/list1"/>
    <dgm:cxn modelId="{42CF607F-71D0-4FA3-8790-B215A1806F84}" type="presOf" srcId="{60270AB6-BB19-44EC-BCA8-80359465B93E}" destId="{B7B6F199-092F-4C37-A15D-832AB75FC37C}" srcOrd="1" destOrd="0" presId="urn:microsoft.com/office/officeart/2005/8/layout/list1"/>
    <dgm:cxn modelId="{72A18554-B9C8-4449-84D2-F6F50B48FDB2}" type="presOf" srcId="{0D5EB908-129A-413D-885D-84DE202FB364}" destId="{6B1CADF9-4068-4CC6-BD7C-7D854DAEC963}" srcOrd="1" destOrd="0" presId="urn:microsoft.com/office/officeart/2005/8/layout/list1"/>
    <dgm:cxn modelId="{0BF0F953-B529-4E76-ADFA-BB9D3606AAE2}" type="presOf" srcId="{E0E96EE5-8785-4C0C-AFB4-469D7297E7CF}" destId="{B4DEB3BD-EE83-41E6-9D7A-ACDD104D4825}" srcOrd="0" destOrd="0" presId="urn:microsoft.com/office/officeart/2005/8/layout/list1"/>
    <dgm:cxn modelId="{C5C0FD95-9E1E-4B3A-ACA5-1009FAD8087C}" type="presOf" srcId="{EA872794-00B0-4E8D-919F-B1088888B8E4}" destId="{FCE7D1E3-FF54-4481-829B-AEDC549D38A3}" srcOrd="0" destOrd="0" presId="urn:microsoft.com/office/officeart/2005/8/layout/list1"/>
    <dgm:cxn modelId="{49687AEF-DF7E-41B4-A596-0A0C63283A8A}" type="presOf" srcId="{60270AB6-BB19-44EC-BCA8-80359465B93E}" destId="{A53B77D6-AD1F-47D9-B020-D990893CC85F}" srcOrd="0" destOrd="0" presId="urn:microsoft.com/office/officeart/2005/8/layout/list1"/>
    <dgm:cxn modelId="{587BA351-25CF-4C6D-A218-11845642CABC}" type="presParOf" srcId="{B4DEB3BD-EE83-41E6-9D7A-ACDD104D4825}" destId="{148D37B0-6ACA-4C9F-A379-5B9063F35058}" srcOrd="0" destOrd="0" presId="urn:microsoft.com/office/officeart/2005/8/layout/list1"/>
    <dgm:cxn modelId="{175F9856-E4DD-42D1-8D99-E97DA7793383}" type="presParOf" srcId="{148D37B0-6ACA-4C9F-A379-5B9063F35058}" destId="{549A4B9E-6CBB-4F9F-89CA-C7DF6F50F781}" srcOrd="0" destOrd="0" presId="urn:microsoft.com/office/officeart/2005/8/layout/list1"/>
    <dgm:cxn modelId="{78DB52DB-6C26-4D88-BD73-7CF0E8F5A789}" type="presParOf" srcId="{148D37B0-6ACA-4C9F-A379-5B9063F35058}" destId="{7889297D-DF6A-4679-926A-F7C54AD87DE9}" srcOrd="1" destOrd="0" presId="urn:microsoft.com/office/officeart/2005/8/layout/list1"/>
    <dgm:cxn modelId="{6D99673A-CE7A-4689-8D78-32A72E0DE131}" type="presParOf" srcId="{B4DEB3BD-EE83-41E6-9D7A-ACDD104D4825}" destId="{B74876EB-DC76-40A5-BD5A-08D9A482F678}" srcOrd="1" destOrd="0" presId="urn:microsoft.com/office/officeart/2005/8/layout/list1"/>
    <dgm:cxn modelId="{8BE6F43F-FCA0-4748-8AD2-47BCD6F698F3}" type="presParOf" srcId="{B4DEB3BD-EE83-41E6-9D7A-ACDD104D4825}" destId="{27C11CA5-1C5F-480D-A0EC-CFA66AB1E127}" srcOrd="2" destOrd="0" presId="urn:microsoft.com/office/officeart/2005/8/layout/list1"/>
    <dgm:cxn modelId="{BCBA3C71-7B83-41D6-A510-49C46D943609}" type="presParOf" srcId="{B4DEB3BD-EE83-41E6-9D7A-ACDD104D4825}" destId="{C4C87594-2AC5-40B5-A42D-56C06D789131}" srcOrd="3" destOrd="0" presId="urn:microsoft.com/office/officeart/2005/8/layout/list1"/>
    <dgm:cxn modelId="{666E475F-E6E2-4DAB-B928-19DD99E9EA15}" type="presParOf" srcId="{B4DEB3BD-EE83-41E6-9D7A-ACDD104D4825}" destId="{448A1DC4-678C-4357-9FDE-846EBA95A32D}" srcOrd="4" destOrd="0" presId="urn:microsoft.com/office/officeart/2005/8/layout/list1"/>
    <dgm:cxn modelId="{044BB6C4-DAA1-46A0-AB3E-E29622D6B0B2}" type="presParOf" srcId="{448A1DC4-678C-4357-9FDE-846EBA95A32D}" destId="{A53B77D6-AD1F-47D9-B020-D990893CC85F}" srcOrd="0" destOrd="0" presId="urn:microsoft.com/office/officeart/2005/8/layout/list1"/>
    <dgm:cxn modelId="{795C9AED-E167-426D-B5B5-5C8239B2A20F}" type="presParOf" srcId="{448A1DC4-678C-4357-9FDE-846EBA95A32D}" destId="{B7B6F199-092F-4C37-A15D-832AB75FC37C}" srcOrd="1" destOrd="0" presId="urn:microsoft.com/office/officeart/2005/8/layout/list1"/>
    <dgm:cxn modelId="{E31E533D-598B-4548-B195-1B736755F7DD}" type="presParOf" srcId="{B4DEB3BD-EE83-41E6-9D7A-ACDD104D4825}" destId="{658DEC20-8AF3-43E0-B1B5-843C304D71EF}" srcOrd="5" destOrd="0" presId="urn:microsoft.com/office/officeart/2005/8/layout/list1"/>
    <dgm:cxn modelId="{0C77B431-ECB1-4042-A270-B6FC070A5F66}" type="presParOf" srcId="{B4DEB3BD-EE83-41E6-9D7A-ACDD104D4825}" destId="{C21F15E7-F267-4B15-BFE0-E7E726DBF13A}" srcOrd="6" destOrd="0" presId="urn:microsoft.com/office/officeart/2005/8/layout/list1"/>
    <dgm:cxn modelId="{470EDDF8-6410-4700-9FE7-2AE2394499C0}" type="presParOf" srcId="{B4DEB3BD-EE83-41E6-9D7A-ACDD104D4825}" destId="{DA4B19A9-7CFD-4C6D-A6F7-BFAD504D8BBF}" srcOrd="7" destOrd="0" presId="urn:microsoft.com/office/officeart/2005/8/layout/list1"/>
    <dgm:cxn modelId="{9C5C7A2B-5E47-4961-A5E7-873092F36E87}" type="presParOf" srcId="{B4DEB3BD-EE83-41E6-9D7A-ACDD104D4825}" destId="{503B27BF-6249-4D1C-B559-5C3B6D102EF6}" srcOrd="8" destOrd="0" presId="urn:microsoft.com/office/officeart/2005/8/layout/list1"/>
    <dgm:cxn modelId="{B2A11F74-0F58-42C8-B642-C57E92C2D285}" type="presParOf" srcId="{503B27BF-6249-4D1C-B559-5C3B6D102EF6}" destId="{45A2E56C-1E4C-4E2A-AB14-914EEA816680}" srcOrd="0" destOrd="0" presId="urn:microsoft.com/office/officeart/2005/8/layout/list1"/>
    <dgm:cxn modelId="{478597B9-5BE3-46A0-ACB6-B7C52BBB62D4}" type="presParOf" srcId="{503B27BF-6249-4D1C-B559-5C3B6D102EF6}" destId="{6B1CADF9-4068-4CC6-BD7C-7D854DAEC963}" srcOrd="1" destOrd="0" presId="urn:microsoft.com/office/officeart/2005/8/layout/list1"/>
    <dgm:cxn modelId="{CCD69E73-E2BF-4264-A768-A8464ABBD1D4}" type="presParOf" srcId="{B4DEB3BD-EE83-41E6-9D7A-ACDD104D4825}" destId="{DDB1CB32-E934-4491-93D5-B4C521D7CB50}" srcOrd="9" destOrd="0" presId="urn:microsoft.com/office/officeart/2005/8/layout/list1"/>
    <dgm:cxn modelId="{8B9CAA01-AA2D-47C0-9B01-B2517EA7A6AE}" type="presParOf" srcId="{B4DEB3BD-EE83-41E6-9D7A-ACDD104D4825}" destId="{127F4D32-F73A-4FF1-BFCA-3AD16A2ED14D}" srcOrd="10" destOrd="0" presId="urn:microsoft.com/office/officeart/2005/8/layout/list1"/>
    <dgm:cxn modelId="{2427D01A-A0E0-443A-AF3A-56F1648F97A6}" type="presParOf" srcId="{B4DEB3BD-EE83-41E6-9D7A-ACDD104D4825}" destId="{E5D2A0A2-BA67-491A-96D1-A4E3C369C073}" srcOrd="11" destOrd="0" presId="urn:microsoft.com/office/officeart/2005/8/layout/list1"/>
    <dgm:cxn modelId="{073C4579-4CB8-4959-9560-93B079E37ED4}" type="presParOf" srcId="{B4DEB3BD-EE83-41E6-9D7A-ACDD104D4825}" destId="{06388AC3-10C9-4743-A1DC-0D67C9E137DD}" srcOrd="12" destOrd="0" presId="urn:microsoft.com/office/officeart/2005/8/layout/list1"/>
    <dgm:cxn modelId="{AC9B215A-5642-4B09-BC38-B91ACF4E980C}" type="presParOf" srcId="{06388AC3-10C9-4743-A1DC-0D67C9E137DD}" destId="{FCE7D1E3-FF54-4481-829B-AEDC549D38A3}" srcOrd="0" destOrd="0" presId="urn:microsoft.com/office/officeart/2005/8/layout/list1"/>
    <dgm:cxn modelId="{04A7142A-E8B7-4D4C-A6BB-0C7E64D952D9}" type="presParOf" srcId="{06388AC3-10C9-4743-A1DC-0D67C9E137DD}" destId="{17C0611E-5A7E-4C1A-82C9-0830E1ED0925}" srcOrd="1" destOrd="0" presId="urn:microsoft.com/office/officeart/2005/8/layout/list1"/>
    <dgm:cxn modelId="{10C0D1EF-7BA4-4142-884E-0592F47F35AD}" type="presParOf" srcId="{B4DEB3BD-EE83-41E6-9D7A-ACDD104D4825}" destId="{7C655A5F-EDB2-4BA0-A626-D6E6166D8840}" srcOrd="13" destOrd="0" presId="urn:microsoft.com/office/officeart/2005/8/layout/list1"/>
    <dgm:cxn modelId="{46DA4A15-1A68-44B2-B115-E2E342E0BF61}" type="presParOf" srcId="{B4DEB3BD-EE83-41E6-9D7A-ACDD104D4825}" destId="{482A8BE0-FF2E-4B39-BED8-A4A88A6AB31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E96EE5-8785-4C0C-AFB4-469D7297E7C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270AB6-BB19-44EC-BCA8-80359465B93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* анализируют риски с крупным строительным материалом, испытывают возможности своего тела: силу, координацию, баланс, выносливость.</a:t>
          </a:r>
        </a:p>
      </dgm:t>
    </dgm:pt>
    <dgm:pt modelId="{86F58599-9917-4509-B127-E076824C9828}" type="sibTrans" cxnId="{CF680B43-63B6-4105-B8D6-A4679611E737}">
      <dgm:prSet/>
      <dgm:spPr/>
      <dgm:t>
        <a:bodyPr/>
        <a:lstStyle/>
        <a:p>
          <a:endParaRPr lang="ru-RU"/>
        </a:p>
      </dgm:t>
    </dgm:pt>
    <dgm:pt modelId="{75BFFF9B-3C46-46AB-9324-B6D123348957}" type="parTrans" cxnId="{CF680B43-63B6-4105-B8D6-A4679611E737}">
      <dgm:prSet/>
      <dgm:spPr/>
      <dgm:t>
        <a:bodyPr/>
        <a:lstStyle/>
        <a:p>
          <a:endParaRPr lang="ru-RU"/>
        </a:p>
      </dgm:t>
    </dgm:pt>
    <dgm:pt modelId="{B4DEB3BD-EE83-41E6-9D7A-ACDD104D4825}" type="pres">
      <dgm:prSet presAssocID="{E0E96EE5-8785-4C0C-AFB4-469D7297E7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8A1DC4-678C-4357-9FDE-846EBA95A32D}" type="pres">
      <dgm:prSet presAssocID="{60270AB6-BB19-44EC-BCA8-80359465B93E}" presName="parentLin" presStyleCnt="0"/>
      <dgm:spPr/>
    </dgm:pt>
    <dgm:pt modelId="{A53B77D6-AD1F-47D9-B020-D990893CC85F}" type="pres">
      <dgm:prSet presAssocID="{60270AB6-BB19-44EC-BCA8-80359465B93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7B6F199-092F-4C37-A15D-832AB75FC37C}" type="pres">
      <dgm:prSet presAssocID="{60270AB6-BB19-44EC-BCA8-80359465B93E}" presName="parentText" presStyleLbl="node1" presStyleIdx="0" presStyleCnt="1" custScaleX="157466" custScaleY="210064" custLinFactX="25691" custLinFactY="19730" custLinFactNeighborX="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DEC20-8AF3-43E0-B1B5-843C304D71EF}" type="pres">
      <dgm:prSet presAssocID="{60270AB6-BB19-44EC-BCA8-80359465B93E}" presName="negativeSpace" presStyleCnt="0"/>
      <dgm:spPr/>
    </dgm:pt>
    <dgm:pt modelId="{C21F15E7-F267-4B15-BFE0-E7E726DBF13A}" type="pres">
      <dgm:prSet presAssocID="{60270AB6-BB19-44EC-BCA8-80359465B93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F680B43-63B6-4105-B8D6-A4679611E737}" srcId="{E0E96EE5-8785-4C0C-AFB4-469D7297E7CF}" destId="{60270AB6-BB19-44EC-BCA8-80359465B93E}" srcOrd="0" destOrd="0" parTransId="{75BFFF9B-3C46-46AB-9324-B6D123348957}" sibTransId="{86F58599-9917-4509-B127-E076824C9828}"/>
    <dgm:cxn modelId="{6A7BD367-F862-4887-852E-CB5F13757B1F}" type="presOf" srcId="{60270AB6-BB19-44EC-BCA8-80359465B93E}" destId="{B7B6F199-092F-4C37-A15D-832AB75FC37C}" srcOrd="1" destOrd="0" presId="urn:microsoft.com/office/officeart/2005/8/layout/list1"/>
    <dgm:cxn modelId="{CB8CF27B-D89B-44F2-A312-6AFC0ED4E814}" type="presOf" srcId="{60270AB6-BB19-44EC-BCA8-80359465B93E}" destId="{A53B77D6-AD1F-47D9-B020-D990893CC85F}" srcOrd="0" destOrd="0" presId="urn:microsoft.com/office/officeart/2005/8/layout/list1"/>
    <dgm:cxn modelId="{63A29ACE-1481-41BC-BD2F-A946C47B846A}" type="presOf" srcId="{E0E96EE5-8785-4C0C-AFB4-469D7297E7CF}" destId="{B4DEB3BD-EE83-41E6-9D7A-ACDD104D4825}" srcOrd="0" destOrd="0" presId="urn:microsoft.com/office/officeart/2005/8/layout/list1"/>
    <dgm:cxn modelId="{24E4BD0E-2FBC-4017-8F13-DE129FFA3FE7}" type="presParOf" srcId="{B4DEB3BD-EE83-41E6-9D7A-ACDD104D4825}" destId="{448A1DC4-678C-4357-9FDE-846EBA95A32D}" srcOrd="0" destOrd="0" presId="urn:microsoft.com/office/officeart/2005/8/layout/list1"/>
    <dgm:cxn modelId="{553B930B-6B4A-487E-BE4B-4FA5C5E16A5E}" type="presParOf" srcId="{448A1DC4-678C-4357-9FDE-846EBA95A32D}" destId="{A53B77D6-AD1F-47D9-B020-D990893CC85F}" srcOrd="0" destOrd="0" presId="urn:microsoft.com/office/officeart/2005/8/layout/list1"/>
    <dgm:cxn modelId="{16CD532F-2CAB-46C8-AA0C-CA0AB6692D9D}" type="presParOf" srcId="{448A1DC4-678C-4357-9FDE-846EBA95A32D}" destId="{B7B6F199-092F-4C37-A15D-832AB75FC37C}" srcOrd="1" destOrd="0" presId="urn:microsoft.com/office/officeart/2005/8/layout/list1"/>
    <dgm:cxn modelId="{FFFC4978-FA3E-4D97-943B-3279431264CB}" type="presParOf" srcId="{B4DEB3BD-EE83-41E6-9D7A-ACDD104D4825}" destId="{658DEC20-8AF3-43E0-B1B5-843C304D71EF}" srcOrd="1" destOrd="0" presId="urn:microsoft.com/office/officeart/2005/8/layout/list1"/>
    <dgm:cxn modelId="{D50F1FBA-C5AE-4E9A-AACD-031803FF4F2C}" type="presParOf" srcId="{B4DEB3BD-EE83-41E6-9D7A-ACDD104D4825}" destId="{C21F15E7-F267-4B15-BFE0-E7E726DBF13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BDB0E-6DFA-42BD-ADFB-2E5C346B44DB}">
      <dsp:nvSpPr>
        <dsp:cNvPr id="0" name=""/>
        <dsp:cNvSpPr/>
      </dsp:nvSpPr>
      <dsp:spPr>
        <a:xfrm>
          <a:off x="3168353" y="576061"/>
          <a:ext cx="1544571" cy="1544571"/>
        </a:xfrm>
        <a:prstGeom prst="gear9">
          <a:avLst/>
        </a:prstGeom>
        <a:solidFill>
          <a:srgbClr val="5FD7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/>
              </a:solidFill>
            </a:rPr>
            <a:t>Радость</a:t>
          </a:r>
        </a:p>
      </dsp:txBody>
      <dsp:txXfrm>
        <a:off x="3478880" y="937869"/>
        <a:ext cx="923517" cy="793942"/>
      </dsp:txXfrm>
    </dsp:sp>
    <dsp:sp modelId="{E2537E59-EC5D-4425-8DE6-4E46F4966C07}">
      <dsp:nvSpPr>
        <dsp:cNvPr id="0" name=""/>
        <dsp:cNvSpPr/>
      </dsp:nvSpPr>
      <dsp:spPr>
        <a:xfrm>
          <a:off x="144015" y="648069"/>
          <a:ext cx="1747387" cy="1591380"/>
        </a:xfrm>
        <a:prstGeom prst="gear6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/>
              </a:solidFill>
            </a:rPr>
            <a:t>Любовь</a:t>
          </a:r>
        </a:p>
      </dsp:txBody>
      <dsp:txXfrm>
        <a:off x="567327" y="1051125"/>
        <a:ext cx="900763" cy="785268"/>
      </dsp:txXfrm>
    </dsp:sp>
    <dsp:sp modelId="{9628398B-8C76-4F5E-8B96-299E14E6F4CF}">
      <dsp:nvSpPr>
        <dsp:cNvPr id="0" name=""/>
        <dsp:cNvSpPr/>
      </dsp:nvSpPr>
      <dsp:spPr>
        <a:xfrm rot="20494118">
          <a:off x="1615926" y="62144"/>
          <a:ext cx="1561517" cy="1454018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/>
              </a:solidFill>
            </a:rPr>
            <a:t>Риск</a:t>
          </a:r>
        </a:p>
      </dsp:txBody>
      <dsp:txXfrm rot="900000">
        <a:off x="1964789" y="374677"/>
        <a:ext cx="863792" cy="828953"/>
      </dsp:txXfrm>
    </dsp:sp>
    <dsp:sp modelId="{1149DA21-2063-4369-AE4D-F5DA691404BD}">
      <dsp:nvSpPr>
        <dsp:cNvPr id="0" name=""/>
        <dsp:cNvSpPr/>
      </dsp:nvSpPr>
      <dsp:spPr>
        <a:xfrm rot="7289229">
          <a:off x="2963050" y="442767"/>
          <a:ext cx="1977051" cy="1977051"/>
        </a:xfrm>
        <a:prstGeom prst="circularArrow">
          <a:avLst>
            <a:gd name="adj1" fmla="val 4687"/>
            <a:gd name="adj2" fmla="val 299029"/>
            <a:gd name="adj3" fmla="val 2470293"/>
            <a:gd name="adj4" fmla="val 15963892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88D66-E85E-4188-8FB8-42E473E21F63}">
      <dsp:nvSpPr>
        <dsp:cNvPr id="0" name=""/>
        <dsp:cNvSpPr/>
      </dsp:nvSpPr>
      <dsp:spPr>
        <a:xfrm rot="18673414">
          <a:off x="-64743" y="943361"/>
          <a:ext cx="1436451" cy="14364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652DD-B0EE-48AB-9C55-B325EA5760B9}">
      <dsp:nvSpPr>
        <dsp:cNvPr id="0" name=""/>
        <dsp:cNvSpPr/>
      </dsp:nvSpPr>
      <dsp:spPr>
        <a:xfrm rot="1511065">
          <a:off x="975996" y="39887"/>
          <a:ext cx="1548784" cy="15487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BDB0E-6DFA-42BD-ADFB-2E5C346B44DB}">
      <dsp:nvSpPr>
        <dsp:cNvPr id="0" name=""/>
        <dsp:cNvSpPr/>
      </dsp:nvSpPr>
      <dsp:spPr>
        <a:xfrm>
          <a:off x="3152343" y="684073"/>
          <a:ext cx="1504967" cy="1504967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/>
              </a:solidFill>
            </a:rPr>
            <a:t>Рефлексия</a:t>
          </a:r>
        </a:p>
      </dsp:txBody>
      <dsp:txXfrm>
        <a:off x="3454908" y="1036604"/>
        <a:ext cx="899837" cy="773584"/>
      </dsp:txXfrm>
    </dsp:sp>
    <dsp:sp modelId="{CC6C992E-36EF-4CCA-98A5-31978FD44C27}">
      <dsp:nvSpPr>
        <dsp:cNvPr id="0" name=""/>
        <dsp:cNvSpPr/>
      </dsp:nvSpPr>
      <dsp:spPr>
        <a:xfrm>
          <a:off x="1480165" y="322276"/>
          <a:ext cx="1653942" cy="1653942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/>
              </a:solidFill>
            </a:rPr>
            <a:t>Вовлечен-</a:t>
          </a:r>
          <a:r>
            <a:rPr lang="ru-RU" sz="2000" b="1" kern="1200" dirty="0" err="1">
              <a:solidFill>
                <a:schemeClr val="tx2"/>
              </a:solidFill>
            </a:rPr>
            <a:t>ность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1896550" y="741177"/>
        <a:ext cx="821172" cy="816140"/>
      </dsp:txXfrm>
    </dsp:sp>
    <dsp:sp modelId="{1149DA21-2063-4369-AE4D-F5DA691404BD}">
      <dsp:nvSpPr>
        <dsp:cNvPr id="0" name=""/>
        <dsp:cNvSpPr/>
      </dsp:nvSpPr>
      <dsp:spPr>
        <a:xfrm>
          <a:off x="3308938" y="529563"/>
          <a:ext cx="1851109" cy="1851109"/>
        </a:xfrm>
        <a:prstGeom prst="circularArrow">
          <a:avLst>
            <a:gd name="adj1" fmla="val 4878"/>
            <a:gd name="adj2" fmla="val 312630"/>
            <a:gd name="adj3" fmla="val 3004733"/>
            <a:gd name="adj4" fmla="val 15420414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61CF1-3FFC-430D-9F9D-56A9FDCDA4E6}">
      <dsp:nvSpPr>
        <dsp:cNvPr id="0" name=""/>
        <dsp:cNvSpPr/>
      </dsp:nvSpPr>
      <dsp:spPr>
        <a:xfrm rot="1995292">
          <a:off x="1286715" y="33574"/>
          <a:ext cx="1399619" cy="13996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BDB0E-6DFA-42BD-ADFB-2E5C346B44DB}">
      <dsp:nvSpPr>
        <dsp:cNvPr id="0" name=""/>
        <dsp:cNvSpPr/>
      </dsp:nvSpPr>
      <dsp:spPr>
        <a:xfrm>
          <a:off x="3168353" y="576061"/>
          <a:ext cx="1544571" cy="1544571"/>
        </a:xfrm>
        <a:prstGeom prst="gear9">
          <a:avLst/>
        </a:prstGeom>
        <a:solidFill>
          <a:srgbClr val="5FD7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/>
              </a:solidFill>
            </a:rPr>
            <a:t>Радость</a:t>
          </a:r>
        </a:p>
      </dsp:txBody>
      <dsp:txXfrm>
        <a:off x="3478880" y="937869"/>
        <a:ext cx="923517" cy="793942"/>
      </dsp:txXfrm>
    </dsp:sp>
    <dsp:sp modelId="{E2537E59-EC5D-4425-8DE6-4E46F4966C07}">
      <dsp:nvSpPr>
        <dsp:cNvPr id="0" name=""/>
        <dsp:cNvSpPr/>
      </dsp:nvSpPr>
      <dsp:spPr>
        <a:xfrm>
          <a:off x="144015" y="648069"/>
          <a:ext cx="1747387" cy="1591380"/>
        </a:xfrm>
        <a:prstGeom prst="gear6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/>
              </a:solidFill>
            </a:rPr>
            <a:t>Любовь</a:t>
          </a:r>
        </a:p>
      </dsp:txBody>
      <dsp:txXfrm>
        <a:off x="567327" y="1051125"/>
        <a:ext cx="900763" cy="785268"/>
      </dsp:txXfrm>
    </dsp:sp>
    <dsp:sp modelId="{9628398B-8C76-4F5E-8B96-299E14E6F4CF}">
      <dsp:nvSpPr>
        <dsp:cNvPr id="0" name=""/>
        <dsp:cNvSpPr/>
      </dsp:nvSpPr>
      <dsp:spPr>
        <a:xfrm rot="20494118">
          <a:off x="1615926" y="62144"/>
          <a:ext cx="1561517" cy="1454018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/>
              </a:solidFill>
            </a:rPr>
            <a:t>Риск</a:t>
          </a:r>
        </a:p>
      </dsp:txBody>
      <dsp:txXfrm rot="900000">
        <a:off x="1964789" y="374677"/>
        <a:ext cx="863792" cy="828953"/>
      </dsp:txXfrm>
    </dsp:sp>
    <dsp:sp modelId="{1149DA21-2063-4369-AE4D-F5DA691404BD}">
      <dsp:nvSpPr>
        <dsp:cNvPr id="0" name=""/>
        <dsp:cNvSpPr/>
      </dsp:nvSpPr>
      <dsp:spPr>
        <a:xfrm rot="7289229">
          <a:off x="2963050" y="442767"/>
          <a:ext cx="1977051" cy="1977051"/>
        </a:xfrm>
        <a:prstGeom prst="circularArrow">
          <a:avLst>
            <a:gd name="adj1" fmla="val 4687"/>
            <a:gd name="adj2" fmla="val 299029"/>
            <a:gd name="adj3" fmla="val 2470293"/>
            <a:gd name="adj4" fmla="val 15963892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88D66-E85E-4188-8FB8-42E473E21F63}">
      <dsp:nvSpPr>
        <dsp:cNvPr id="0" name=""/>
        <dsp:cNvSpPr/>
      </dsp:nvSpPr>
      <dsp:spPr>
        <a:xfrm rot="18673414">
          <a:off x="-64743" y="943361"/>
          <a:ext cx="1436451" cy="14364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652DD-B0EE-48AB-9C55-B325EA5760B9}">
      <dsp:nvSpPr>
        <dsp:cNvPr id="0" name=""/>
        <dsp:cNvSpPr/>
      </dsp:nvSpPr>
      <dsp:spPr>
        <a:xfrm rot="1511065">
          <a:off x="975996" y="39887"/>
          <a:ext cx="1548784" cy="15487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BDB0E-6DFA-42BD-ADFB-2E5C346B44DB}">
      <dsp:nvSpPr>
        <dsp:cNvPr id="0" name=""/>
        <dsp:cNvSpPr/>
      </dsp:nvSpPr>
      <dsp:spPr>
        <a:xfrm>
          <a:off x="3152343" y="684073"/>
          <a:ext cx="1504967" cy="1504967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/>
              </a:solidFill>
            </a:rPr>
            <a:t>Рефлексия</a:t>
          </a:r>
        </a:p>
      </dsp:txBody>
      <dsp:txXfrm>
        <a:off x="3454908" y="1036604"/>
        <a:ext cx="899837" cy="773584"/>
      </dsp:txXfrm>
    </dsp:sp>
    <dsp:sp modelId="{CC6C992E-36EF-4CCA-98A5-31978FD44C27}">
      <dsp:nvSpPr>
        <dsp:cNvPr id="0" name=""/>
        <dsp:cNvSpPr/>
      </dsp:nvSpPr>
      <dsp:spPr>
        <a:xfrm>
          <a:off x="1480165" y="322276"/>
          <a:ext cx="1653942" cy="1653942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/>
              </a:solidFill>
            </a:rPr>
            <a:t>Вовлечен-</a:t>
          </a:r>
          <a:r>
            <a:rPr lang="ru-RU" sz="2000" b="1" kern="1200" dirty="0" err="1">
              <a:solidFill>
                <a:schemeClr val="tx2"/>
              </a:solidFill>
            </a:rPr>
            <a:t>ность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1896550" y="741177"/>
        <a:ext cx="821172" cy="816140"/>
      </dsp:txXfrm>
    </dsp:sp>
    <dsp:sp modelId="{1149DA21-2063-4369-AE4D-F5DA691404BD}">
      <dsp:nvSpPr>
        <dsp:cNvPr id="0" name=""/>
        <dsp:cNvSpPr/>
      </dsp:nvSpPr>
      <dsp:spPr>
        <a:xfrm>
          <a:off x="3308938" y="529563"/>
          <a:ext cx="1851109" cy="1851109"/>
        </a:xfrm>
        <a:prstGeom prst="circularArrow">
          <a:avLst>
            <a:gd name="adj1" fmla="val 4878"/>
            <a:gd name="adj2" fmla="val 312630"/>
            <a:gd name="adj3" fmla="val 3004733"/>
            <a:gd name="adj4" fmla="val 15420414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61CF1-3FFC-430D-9F9D-56A9FDCDA4E6}">
      <dsp:nvSpPr>
        <dsp:cNvPr id="0" name=""/>
        <dsp:cNvSpPr/>
      </dsp:nvSpPr>
      <dsp:spPr>
        <a:xfrm rot="1995292">
          <a:off x="1286715" y="33574"/>
          <a:ext cx="1399619" cy="13996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BDB0E-6DFA-42BD-ADFB-2E5C346B44DB}">
      <dsp:nvSpPr>
        <dsp:cNvPr id="0" name=""/>
        <dsp:cNvSpPr/>
      </dsp:nvSpPr>
      <dsp:spPr>
        <a:xfrm>
          <a:off x="3168353" y="576061"/>
          <a:ext cx="1544571" cy="1544571"/>
        </a:xfrm>
        <a:prstGeom prst="gear9">
          <a:avLst/>
        </a:prstGeom>
        <a:solidFill>
          <a:srgbClr val="5FD75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/>
              </a:solidFill>
            </a:rPr>
            <a:t>Радость</a:t>
          </a:r>
        </a:p>
      </dsp:txBody>
      <dsp:txXfrm>
        <a:off x="3478880" y="937869"/>
        <a:ext cx="923517" cy="793942"/>
      </dsp:txXfrm>
    </dsp:sp>
    <dsp:sp modelId="{E2537E59-EC5D-4425-8DE6-4E46F4966C07}">
      <dsp:nvSpPr>
        <dsp:cNvPr id="0" name=""/>
        <dsp:cNvSpPr/>
      </dsp:nvSpPr>
      <dsp:spPr>
        <a:xfrm>
          <a:off x="144015" y="648069"/>
          <a:ext cx="1747387" cy="1591380"/>
        </a:xfrm>
        <a:prstGeom prst="gear6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2"/>
              </a:solidFill>
            </a:rPr>
            <a:t>Любовь</a:t>
          </a:r>
        </a:p>
      </dsp:txBody>
      <dsp:txXfrm>
        <a:off x="567327" y="1051125"/>
        <a:ext cx="900763" cy="785268"/>
      </dsp:txXfrm>
    </dsp:sp>
    <dsp:sp modelId="{9628398B-8C76-4F5E-8B96-299E14E6F4CF}">
      <dsp:nvSpPr>
        <dsp:cNvPr id="0" name=""/>
        <dsp:cNvSpPr/>
      </dsp:nvSpPr>
      <dsp:spPr>
        <a:xfrm rot="20494118">
          <a:off x="1615926" y="62144"/>
          <a:ext cx="1561517" cy="1454018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2"/>
              </a:solidFill>
            </a:rPr>
            <a:t>Риск</a:t>
          </a:r>
        </a:p>
      </dsp:txBody>
      <dsp:txXfrm rot="900000">
        <a:off x="1964789" y="374677"/>
        <a:ext cx="863792" cy="828953"/>
      </dsp:txXfrm>
    </dsp:sp>
    <dsp:sp modelId="{1149DA21-2063-4369-AE4D-F5DA691404BD}">
      <dsp:nvSpPr>
        <dsp:cNvPr id="0" name=""/>
        <dsp:cNvSpPr/>
      </dsp:nvSpPr>
      <dsp:spPr>
        <a:xfrm rot="7289229">
          <a:off x="2963050" y="442767"/>
          <a:ext cx="1977051" cy="1977051"/>
        </a:xfrm>
        <a:prstGeom prst="circularArrow">
          <a:avLst>
            <a:gd name="adj1" fmla="val 4687"/>
            <a:gd name="adj2" fmla="val 299029"/>
            <a:gd name="adj3" fmla="val 2470293"/>
            <a:gd name="adj4" fmla="val 15963892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88D66-E85E-4188-8FB8-42E473E21F63}">
      <dsp:nvSpPr>
        <dsp:cNvPr id="0" name=""/>
        <dsp:cNvSpPr/>
      </dsp:nvSpPr>
      <dsp:spPr>
        <a:xfrm rot="18673414">
          <a:off x="-64743" y="943361"/>
          <a:ext cx="1436451" cy="143645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652DD-B0EE-48AB-9C55-B325EA5760B9}">
      <dsp:nvSpPr>
        <dsp:cNvPr id="0" name=""/>
        <dsp:cNvSpPr/>
      </dsp:nvSpPr>
      <dsp:spPr>
        <a:xfrm rot="1511065">
          <a:off x="975996" y="39887"/>
          <a:ext cx="1548784" cy="15487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BDB0E-6DFA-42BD-ADFB-2E5C346B44DB}">
      <dsp:nvSpPr>
        <dsp:cNvPr id="0" name=""/>
        <dsp:cNvSpPr/>
      </dsp:nvSpPr>
      <dsp:spPr>
        <a:xfrm>
          <a:off x="3152343" y="684073"/>
          <a:ext cx="1504967" cy="1504967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/>
              </a:solidFill>
            </a:rPr>
            <a:t>Рефлексия</a:t>
          </a:r>
        </a:p>
      </dsp:txBody>
      <dsp:txXfrm>
        <a:off x="3454908" y="1036604"/>
        <a:ext cx="899837" cy="773584"/>
      </dsp:txXfrm>
    </dsp:sp>
    <dsp:sp modelId="{CC6C992E-36EF-4CCA-98A5-31978FD44C27}">
      <dsp:nvSpPr>
        <dsp:cNvPr id="0" name=""/>
        <dsp:cNvSpPr/>
      </dsp:nvSpPr>
      <dsp:spPr>
        <a:xfrm>
          <a:off x="1480165" y="322276"/>
          <a:ext cx="1653942" cy="1653942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2"/>
              </a:solidFill>
            </a:rPr>
            <a:t>Вовлечен-</a:t>
          </a:r>
          <a:r>
            <a:rPr lang="ru-RU" sz="2000" b="1" kern="1200" dirty="0" err="1">
              <a:solidFill>
                <a:schemeClr val="tx2"/>
              </a:solidFill>
            </a:rPr>
            <a:t>ность</a:t>
          </a:r>
          <a:endParaRPr lang="ru-RU" sz="2000" b="1" kern="1200" dirty="0">
            <a:solidFill>
              <a:schemeClr val="tx2"/>
            </a:solidFill>
          </a:endParaRPr>
        </a:p>
      </dsp:txBody>
      <dsp:txXfrm>
        <a:off x="1896550" y="741177"/>
        <a:ext cx="821172" cy="816140"/>
      </dsp:txXfrm>
    </dsp:sp>
    <dsp:sp modelId="{1149DA21-2063-4369-AE4D-F5DA691404BD}">
      <dsp:nvSpPr>
        <dsp:cNvPr id="0" name=""/>
        <dsp:cNvSpPr/>
      </dsp:nvSpPr>
      <dsp:spPr>
        <a:xfrm>
          <a:off x="3308938" y="529563"/>
          <a:ext cx="1851109" cy="1851109"/>
        </a:xfrm>
        <a:prstGeom prst="circularArrow">
          <a:avLst>
            <a:gd name="adj1" fmla="val 4878"/>
            <a:gd name="adj2" fmla="val 312630"/>
            <a:gd name="adj3" fmla="val 3004733"/>
            <a:gd name="adj4" fmla="val 15420414"/>
            <a:gd name="adj5" fmla="val 569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61CF1-3FFC-430D-9F9D-56A9FDCDA4E6}">
      <dsp:nvSpPr>
        <dsp:cNvPr id="0" name=""/>
        <dsp:cNvSpPr/>
      </dsp:nvSpPr>
      <dsp:spPr>
        <a:xfrm rot="1995292">
          <a:off x="1286715" y="33574"/>
          <a:ext cx="1399619" cy="13996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11CA5-1C5F-480D-A0EC-CFA66AB1E127}">
      <dsp:nvSpPr>
        <dsp:cNvPr id="0" name=""/>
        <dsp:cNvSpPr/>
      </dsp:nvSpPr>
      <dsp:spPr>
        <a:xfrm>
          <a:off x="0" y="810428"/>
          <a:ext cx="673325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9297D-DF6A-4679-926A-F7C54AD87DE9}">
      <dsp:nvSpPr>
        <dsp:cNvPr id="0" name=""/>
        <dsp:cNvSpPr/>
      </dsp:nvSpPr>
      <dsp:spPr>
        <a:xfrm>
          <a:off x="332934" y="67327"/>
          <a:ext cx="6395376" cy="88158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151" tIns="0" rIns="1781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* изготавливают атрибуты и постройки необходимые </a:t>
          </a:r>
          <a:r>
            <a:rPr lang="ru-RU" sz="1600" kern="1200" dirty="0" smtClean="0">
              <a:solidFill>
                <a:schemeClr val="tx1"/>
              </a:solidFill>
            </a:rPr>
            <a:t>для </a:t>
          </a:r>
          <a:r>
            <a:rPr lang="ru-RU" sz="1600" kern="1200" dirty="0">
              <a:solidFill>
                <a:schemeClr val="tx1"/>
              </a:solidFill>
            </a:rPr>
            <a:t>реализации сюжета, используя неоформленный материал * иллюстрируют сюжеты </a:t>
          </a:r>
          <a:r>
            <a:rPr lang="ru-RU" sz="1600" kern="1200" dirty="0" smtClean="0">
              <a:solidFill>
                <a:schemeClr val="tx1"/>
              </a:solidFill>
            </a:rPr>
            <a:t>игры* </a:t>
          </a:r>
          <a:r>
            <a:rPr lang="ru-RU" sz="1600" kern="1200" dirty="0">
              <a:solidFill>
                <a:schemeClr val="tx1"/>
              </a:solidFill>
            </a:rPr>
            <a:t>украшают игровые постройки декоративными элементами</a:t>
          </a:r>
        </a:p>
      </dsp:txBody>
      <dsp:txXfrm>
        <a:off x="375969" y="110362"/>
        <a:ext cx="6309306" cy="795512"/>
      </dsp:txXfrm>
    </dsp:sp>
    <dsp:sp modelId="{C21F15E7-F267-4B15-BFE0-E7E726DBF13A}">
      <dsp:nvSpPr>
        <dsp:cNvPr id="0" name=""/>
        <dsp:cNvSpPr/>
      </dsp:nvSpPr>
      <dsp:spPr>
        <a:xfrm>
          <a:off x="0" y="1925507"/>
          <a:ext cx="673325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6F199-092F-4C37-A15D-832AB75FC37C}">
      <dsp:nvSpPr>
        <dsp:cNvPr id="0" name=""/>
        <dsp:cNvSpPr/>
      </dsp:nvSpPr>
      <dsp:spPr>
        <a:xfrm>
          <a:off x="334361" y="1085828"/>
          <a:ext cx="6394748" cy="972518"/>
        </a:xfrm>
        <a:prstGeom prst="roundRect">
          <a:avLst/>
        </a:prstGeom>
        <a:solidFill>
          <a:srgbClr val="B5ED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151" tIns="0" rIns="1781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* обсуждают идеи 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>
              <a:solidFill>
                <a:schemeClr val="tx1"/>
              </a:solidFill>
            </a:rPr>
            <a:t>оформления игрового пространства* сочиняют истории * детализируют постройку, используя существительные, прилагательные, сравнения* выстраивают ролевые диалоги* используют строительные термины</a:t>
          </a:r>
        </a:p>
      </dsp:txBody>
      <dsp:txXfrm>
        <a:off x="381835" y="1133302"/>
        <a:ext cx="6299800" cy="877570"/>
      </dsp:txXfrm>
    </dsp:sp>
    <dsp:sp modelId="{127F4D32-F73A-4FF1-BFCA-3AD16A2ED14D}">
      <dsp:nvSpPr>
        <dsp:cNvPr id="0" name=""/>
        <dsp:cNvSpPr/>
      </dsp:nvSpPr>
      <dsp:spPr>
        <a:xfrm>
          <a:off x="0" y="3001523"/>
          <a:ext cx="673325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CADF9-4068-4CC6-BD7C-7D854DAEC963}">
      <dsp:nvSpPr>
        <dsp:cNvPr id="0" name=""/>
        <dsp:cNvSpPr/>
      </dsp:nvSpPr>
      <dsp:spPr>
        <a:xfrm>
          <a:off x="321119" y="2207305"/>
          <a:ext cx="6401063" cy="933456"/>
        </a:xfrm>
        <a:prstGeom prst="roundRect">
          <a:avLst/>
        </a:prstGeom>
        <a:solidFill>
          <a:srgbClr val="FFFF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151" tIns="0" rIns="1781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* испытывают позитивные переживания от общения  и взаимодействия с другими детьми </a:t>
          </a:r>
          <a:r>
            <a:rPr lang="ru-RU" sz="1600" kern="1200" dirty="0" smtClean="0">
              <a:solidFill>
                <a:schemeClr val="tx1"/>
              </a:solidFill>
            </a:rPr>
            <a:t>самостоятельной  </a:t>
          </a:r>
          <a:r>
            <a:rPr lang="ru-RU" sz="1600" kern="1200" dirty="0">
              <a:solidFill>
                <a:schemeClr val="tx1"/>
              </a:solidFill>
            </a:rPr>
            <a:t>игре * владеют правилами безопасного поведения и оценивают риски * умеют договариваться* коллективно рефлексируют</a:t>
          </a:r>
        </a:p>
      </dsp:txBody>
      <dsp:txXfrm>
        <a:off x="366687" y="2252873"/>
        <a:ext cx="6309927" cy="842320"/>
      </dsp:txXfrm>
    </dsp:sp>
    <dsp:sp modelId="{482A8BE0-FF2E-4B39-BED8-A4A88A6AB316}">
      <dsp:nvSpPr>
        <dsp:cNvPr id="0" name=""/>
        <dsp:cNvSpPr/>
      </dsp:nvSpPr>
      <dsp:spPr>
        <a:xfrm>
          <a:off x="0" y="4287464"/>
          <a:ext cx="6733256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0611E-5A7E-4C1A-82C9-0830E1ED0925}">
      <dsp:nvSpPr>
        <dsp:cNvPr id="0" name=""/>
        <dsp:cNvSpPr/>
      </dsp:nvSpPr>
      <dsp:spPr>
        <a:xfrm>
          <a:off x="329944" y="3274009"/>
          <a:ext cx="6403311" cy="1143380"/>
        </a:xfrm>
        <a:prstGeom prst="roundRect">
          <a:avLst/>
        </a:prstGeom>
        <a:solidFill>
          <a:srgbClr val="FFB3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151" tIns="0" rIns="17815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* владеют средствами схематизации и символизации построек, правил, сюжетов*  экспериментируют с неоформленным материалом</a:t>
          </a:r>
        </a:p>
      </dsp:txBody>
      <dsp:txXfrm>
        <a:off x="385759" y="3329824"/>
        <a:ext cx="6291681" cy="10317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F15E7-F267-4B15-BFE0-E7E726DBF13A}">
      <dsp:nvSpPr>
        <dsp:cNvPr id="0" name=""/>
        <dsp:cNvSpPr/>
      </dsp:nvSpPr>
      <dsp:spPr>
        <a:xfrm>
          <a:off x="0" y="743167"/>
          <a:ext cx="663968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6F199-092F-4C37-A15D-832AB75FC37C}">
      <dsp:nvSpPr>
        <dsp:cNvPr id="0" name=""/>
        <dsp:cNvSpPr/>
      </dsp:nvSpPr>
      <dsp:spPr>
        <a:xfrm>
          <a:off x="293023" y="225407"/>
          <a:ext cx="6346664" cy="930163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675" tIns="0" rIns="17567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* анализируют риски с крупным строительным материалом, испытывают возможности своего тела: силу, координацию, баланс, выносливость.</a:t>
          </a:r>
        </a:p>
      </dsp:txBody>
      <dsp:txXfrm>
        <a:off x="338430" y="270814"/>
        <a:ext cx="6255850" cy="839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D1B8-7087-4421-BB48-62DB7408575D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CBB8-7D8F-481C-BB29-1ED4E1D5E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D1B8-7087-4421-BB48-62DB7408575D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CBB8-7D8F-481C-BB29-1ED4E1D5E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D1B8-7087-4421-BB48-62DB7408575D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CBB8-7D8F-481C-BB29-1ED4E1D5E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D1B8-7087-4421-BB48-62DB7408575D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CBB8-7D8F-481C-BB29-1ED4E1D5E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D1B8-7087-4421-BB48-62DB7408575D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CBB8-7D8F-481C-BB29-1ED4E1D5E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D1B8-7087-4421-BB48-62DB7408575D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CBB8-7D8F-481C-BB29-1ED4E1D5E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D1B8-7087-4421-BB48-62DB7408575D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CBB8-7D8F-481C-BB29-1ED4E1D5E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D1B8-7087-4421-BB48-62DB7408575D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CBB8-7D8F-481C-BB29-1ED4E1D5E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D1B8-7087-4421-BB48-62DB7408575D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CBB8-7D8F-481C-BB29-1ED4E1D5E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D1B8-7087-4421-BB48-62DB7408575D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CBB8-7D8F-481C-BB29-1ED4E1D5E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D1B8-7087-4421-BB48-62DB7408575D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CBB8-7D8F-481C-BB29-1ED4E1D5E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DD1B8-7087-4421-BB48-62DB7408575D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ACBB8-7D8F-481C-BB29-1ED4E1D5E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u-obr.ru/publikatsii/do-obr/3351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S7kFBY2ugC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2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8485" y="500042"/>
            <a:ext cx="7344816" cy="55721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ru-RU" sz="5400" dirty="0">
              <a:solidFill>
                <a:srgbClr val="FF99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4400" b="1" dirty="0">
                <a:solidFill>
                  <a:srgbClr val="002060"/>
                </a:solidFill>
                <a:latin typeface="Comic Sans MS" pitchFamily="66" charset="0"/>
              </a:rPr>
              <a:t>Педагогическая практика</a:t>
            </a:r>
          </a:p>
          <a:p>
            <a:pPr>
              <a:lnSpc>
                <a:spcPct val="120000"/>
              </a:lnSpc>
            </a:pP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«Обогащение самостоятельной игры детей </a:t>
            </a:r>
            <a:r>
              <a:rPr lang="ru-RU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старшего дошкольного возраста </a:t>
            </a:r>
          </a:p>
          <a:p>
            <a:pPr>
              <a:lnSpc>
                <a:spcPct val="120000"/>
              </a:lnSpc>
            </a:pPr>
            <a:r>
              <a:rPr lang="ru-RU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через использование элементов </a:t>
            </a:r>
          </a:p>
          <a:p>
            <a:pPr>
              <a:lnSpc>
                <a:spcPct val="120000"/>
              </a:lnSpc>
            </a:pPr>
            <a:r>
              <a:rPr lang="ru-RU" sz="4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технологии </a:t>
            </a:r>
            <a:r>
              <a:rPr lang="en-US" sz="4400" b="1" dirty="0" err="1">
                <a:solidFill>
                  <a:srgbClr val="C00000"/>
                </a:solidFill>
                <a:latin typeface="Comic Sans MS" pitchFamily="66" charset="0"/>
              </a:rPr>
              <a:t>Anji</a:t>
            </a:r>
            <a:r>
              <a:rPr lang="en-US" sz="4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>Р</a:t>
            </a:r>
            <a:r>
              <a:rPr lang="en-US" sz="4400" b="1" dirty="0">
                <a:solidFill>
                  <a:srgbClr val="C00000"/>
                </a:solidFill>
                <a:latin typeface="Comic Sans MS" pitchFamily="66" charset="0"/>
              </a:rPr>
              <a:t>lay</a:t>
            </a:r>
            <a:r>
              <a:rPr lang="ru-RU" sz="4400" b="1" dirty="0">
                <a:solidFill>
                  <a:srgbClr val="CC3300"/>
                </a:solidFill>
                <a:latin typeface="Comic Sans MS" pitchFamily="66" charset="0"/>
              </a:rPr>
              <a:t>»</a:t>
            </a:r>
          </a:p>
          <a:p>
            <a:pPr>
              <a:lnSpc>
                <a:spcPct val="120000"/>
              </a:lnSpc>
            </a:pPr>
            <a:endParaRPr lang="ru-RU" sz="4400" b="1" dirty="0">
              <a:solidFill>
                <a:srgbClr val="CC0000"/>
              </a:solidFill>
              <a:latin typeface="Comic Sans MS" pitchFamily="66" charset="0"/>
            </a:endParaRPr>
          </a:p>
          <a:p>
            <a:r>
              <a:rPr lang="ru-RU" sz="4200" b="1" dirty="0">
                <a:solidFill>
                  <a:srgbClr val="002060"/>
                </a:solidFill>
              </a:rPr>
              <a:t>Авторы практики</a:t>
            </a:r>
          </a:p>
          <a:p>
            <a:r>
              <a:rPr lang="ru-RU" sz="5100" b="1" dirty="0">
                <a:solidFill>
                  <a:srgbClr val="002060"/>
                </a:solidFill>
              </a:rPr>
              <a:t>Кривцова Елена Алексеевна</a:t>
            </a:r>
          </a:p>
          <a:p>
            <a:r>
              <a:rPr lang="ru-RU" sz="5100" b="1" dirty="0" err="1">
                <a:solidFill>
                  <a:srgbClr val="002060"/>
                </a:solidFill>
              </a:rPr>
              <a:t>Заковряшина</a:t>
            </a:r>
            <a:r>
              <a:rPr lang="ru-RU" sz="5100" b="1" dirty="0">
                <a:solidFill>
                  <a:srgbClr val="002060"/>
                </a:solidFill>
              </a:rPr>
              <a:t> Светлана Владимировна</a:t>
            </a:r>
          </a:p>
          <a:p>
            <a:r>
              <a:rPr lang="ru-RU" sz="4200" b="1" dirty="0">
                <a:solidFill>
                  <a:srgbClr val="002060"/>
                </a:solidFill>
              </a:rPr>
              <a:t>воспитатели МБДОУ </a:t>
            </a:r>
            <a:r>
              <a:rPr lang="ru-RU" sz="4200" b="1" dirty="0" err="1">
                <a:solidFill>
                  <a:srgbClr val="002060"/>
                </a:solidFill>
              </a:rPr>
              <a:t>д</a:t>
            </a:r>
            <a:r>
              <a:rPr lang="ru-RU" sz="4200" b="1" dirty="0">
                <a:solidFill>
                  <a:srgbClr val="002060"/>
                </a:solidFill>
              </a:rPr>
              <a:t>/с №21</a:t>
            </a:r>
          </a:p>
          <a:p>
            <a:endParaRPr lang="ru-RU" sz="4400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sz="3300" b="1" dirty="0">
                <a:solidFill>
                  <a:srgbClr val="002060"/>
                </a:solidFill>
              </a:rPr>
              <a:t>г.Зеленогорск, 2025г.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1214445" cy="141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Принципы технологии </a:t>
            </a:r>
            <a:r>
              <a:rPr lang="en-US" sz="3200" b="1" dirty="0" err="1">
                <a:solidFill>
                  <a:srgbClr val="CC3300"/>
                </a:solidFill>
                <a:cs typeface="Times New Roman" panose="02020603050405020304" pitchFamily="18" charset="0"/>
              </a:rPr>
              <a:t>Anji</a:t>
            </a:r>
            <a:r>
              <a:rPr lang="en-US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 Play</a:t>
            </a:r>
            <a:endParaRPr lang="ru-RU" dirty="0">
              <a:solidFill>
                <a:srgbClr val="CC33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60825739"/>
              </p:ext>
            </p:extLst>
          </p:nvPr>
        </p:nvGraphicFramePr>
        <p:xfrm>
          <a:off x="539552" y="620688"/>
          <a:ext cx="561662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4645094"/>
              </p:ext>
            </p:extLst>
          </p:nvPr>
        </p:nvGraphicFramePr>
        <p:xfrm>
          <a:off x="3851920" y="620688"/>
          <a:ext cx="554461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7783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Условия поддержки игровой деятельности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5" y="3957072"/>
            <a:ext cx="7602011" cy="2543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044617" cy="121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30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128" y="0"/>
            <a:ext cx="6661248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C3300"/>
                </a:solidFill>
              </a:rPr>
              <a:t>Алгоритм обогащения игрового опыта детей </a:t>
            </a:r>
          </a:p>
        </p:txBody>
      </p:sp>
      <p:sp>
        <p:nvSpPr>
          <p:cNvPr id="23" name="Стрелка вниз 22"/>
          <p:cNvSpPr/>
          <p:nvPr/>
        </p:nvSpPr>
        <p:spPr>
          <a:xfrm rot="16375118">
            <a:off x="2776667" y="1571891"/>
            <a:ext cx="432048" cy="306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ильный пятиугольник 2"/>
          <p:cNvSpPr/>
          <p:nvPr/>
        </p:nvSpPr>
        <p:spPr>
          <a:xfrm>
            <a:off x="130388" y="930829"/>
            <a:ext cx="2736304" cy="1368153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2" name="Правильный пятиугольник 31"/>
          <p:cNvSpPr/>
          <p:nvPr/>
        </p:nvSpPr>
        <p:spPr>
          <a:xfrm rot="10800000">
            <a:off x="3160693" y="1040817"/>
            <a:ext cx="2736304" cy="1368153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ильный пятиугольник 32"/>
          <p:cNvSpPr/>
          <p:nvPr/>
        </p:nvSpPr>
        <p:spPr>
          <a:xfrm>
            <a:off x="6257551" y="938403"/>
            <a:ext cx="2736304" cy="1368153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6375118">
            <a:off x="5844777" y="1484698"/>
            <a:ext cx="432048" cy="306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9760" y="1376425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Оригинальная </a:t>
            </a:r>
          </a:p>
          <a:p>
            <a:pPr algn="ctr"/>
            <a:r>
              <a:rPr lang="ru-RU" sz="2000" b="1" dirty="0"/>
              <a:t>среда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4097" y="1370951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Оригинальные </a:t>
            </a:r>
          </a:p>
          <a:p>
            <a:pPr algn="ctr"/>
            <a:r>
              <a:rPr lang="ru-RU" sz="2000" b="1" dirty="0"/>
              <a:t>постройки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8473" y="1373688"/>
            <a:ext cx="2108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Оригинальные </a:t>
            </a:r>
          </a:p>
          <a:p>
            <a:pPr algn="ctr"/>
            <a:r>
              <a:rPr lang="ru-RU" sz="2000" b="1" dirty="0"/>
              <a:t>игровые сюжеты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8" r="45"/>
          <a:stretch/>
        </p:blipFill>
        <p:spPr>
          <a:xfrm rot="5400000">
            <a:off x="1044689" y="1791688"/>
            <a:ext cx="1980000" cy="32145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16" b="30327"/>
          <a:stretch/>
        </p:blipFill>
        <p:spPr>
          <a:xfrm>
            <a:off x="5676764" y="2408969"/>
            <a:ext cx="3003953" cy="198000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5" name="Стрелка вниз 24"/>
          <p:cNvSpPr/>
          <p:nvPr/>
        </p:nvSpPr>
        <p:spPr>
          <a:xfrm rot="16375118">
            <a:off x="4432764" y="3044691"/>
            <a:ext cx="432048" cy="70855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2" b="1"/>
          <a:stretch/>
        </p:blipFill>
        <p:spPr>
          <a:xfrm>
            <a:off x="1259632" y="4606683"/>
            <a:ext cx="2571750" cy="2160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0929"/>
          <a:stretch/>
        </p:blipFill>
        <p:spPr>
          <a:xfrm>
            <a:off x="5483594" y="4625328"/>
            <a:ext cx="2356809" cy="2160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8" name="Стрелка вниз 27"/>
          <p:cNvSpPr/>
          <p:nvPr/>
        </p:nvSpPr>
        <p:spPr>
          <a:xfrm rot="16375118">
            <a:off x="4432764" y="5252719"/>
            <a:ext cx="432048" cy="70855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928694" cy="107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79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128" y="0"/>
            <a:ext cx="6661248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C3300"/>
                </a:solidFill>
              </a:rPr>
              <a:t>Алгоритм обогащения игрового опыта детей </a:t>
            </a:r>
          </a:p>
        </p:txBody>
      </p:sp>
      <p:sp>
        <p:nvSpPr>
          <p:cNvPr id="23" name="Стрелка вниз 22"/>
          <p:cNvSpPr/>
          <p:nvPr/>
        </p:nvSpPr>
        <p:spPr>
          <a:xfrm rot="16375118">
            <a:off x="2776667" y="1571891"/>
            <a:ext cx="432048" cy="306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ильный пятиугольник 2"/>
          <p:cNvSpPr/>
          <p:nvPr/>
        </p:nvSpPr>
        <p:spPr>
          <a:xfrm>
            <a:off x="130388" y="930829"/>
            <a:ext cx="2736304" cy="1368153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2" name="Правильный пятиугольник 31"/>
          <p:cNvSpPr/>
          <p:nvPr/>
        </p:nvSpPr>
        <p:spPr>
          <a:xfrm rot="10800000">
            <a:off x="3160693" y="1040817"/>
            <a:ext cx="2736304" cy="1368153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ильный пятиугольник 32"/>
          <p:cNvSpPr/>
          <p:nvPr/>
        </p:nvSpPr>
        <p:spPr>
          <a:xfrm>
            <a:off x="6257551" y="938403"/>
            <a:ext cx="2736304" cy="1368153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6375118">
            <a:off x="5844777" y="1484698"/>
            <a:ext cx="432048" cy="306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9760" y="1376425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Оригинальная </a:t>
            </a:r>
          </a:p>
          <a:p>
            <a:pPr algn="ctr"/>
            <a:r>
              <a:rPr lang="ru-RU" sz="2000" b="1" dirty="0"/>
              <a:t>среда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4097" y="1370951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Оригинальные </a:t>
            </a:r>
          </a:p>
          <a:p>
            <a:pPr algn="ctr"/>
            <a:r>
              <a:rPr lang="ru-RU" sz="2000" b="1" dirty="0"/>
              <a:t>постройки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8473" y="1373688"/>
            <a:ext cx="2108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Оригинальные </a:t>
            </a:r>
          </a:p>
          <a:p>
            <a:pPr algn="ctr"/>
            <a:r>
              <a:rPr lang="ru-RU" sz="2000" b="1" dirty="0"/>
              <a:t>игровые сюжеты</a:t>
            </a:r>
          </a:p>
        </p:txBody>
      </p:sp>
      <p:sp>
        <p:nvSpPr>
          <p:cNvPr id="25" name="Стрелка вниз 24"/>
          <p:cNvSpPr/>
          <p:nvPr/>
        </p:nvSpPr>
        <p:spPr>
          <a:xfrm rot="16375118">
            <a:off x="4432764" y="3044691"/>
            <a:ext cx="432048" cy="70855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6375118">
            <a:off x="4432764" y="5252719"/>
            <a:ext cx="432048" cy="70855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" b="5322"/>
          <a:stretch/>
        </p:blipFill>
        <p:spPr>
          <a:xfrm>
            <a:off x="766304" y="2369828"/>
            <a:ext cx="2875668" cy="434816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1511" y="2978575"/>
            <a:ext cx="4314477" cy="323585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1000099" cy="116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365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128" y="0"/>
            <a:ext cx="6661248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C3300"/>
                </a:solidFill>
              </a:rPr>
              <a:t>Алгоритм обогащения игрового опыта детей </a:t>
            </a:r>
          </a:p>
        </p:txBody>
      </p:sp>
      <p:sp>
        <p:nvSpPr>
          <p:cNvPr id="23" name="Стрелка вниз 22"/>
          <p:cNvSpPr/>
          <p:nvPr/>
        </p:nvSpPr>
        <p:spPr>
          <a:xfrm rot="16375118">
            <a:off x="2776667" y="1571891"/>
            <a:ext cx="432048" cy="306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ильный пятиугольник 2"/>
          <p:cNvSpPr/>
          <p:nvPr/>
        </p:nvSpPr>
        <p:spPr>
          <a:xfrm>
            <a:off x="130388" y="930829"/>
            <a:ext cx="2736304" cy="1368153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2" name="Правильный пятиугольник 31"/>
          <p:cNvSpPr/>
          <p:nvPr/>
        </p:nvSpPr>
        <p:spPr>
          <a:xfrm rot="10800000">
            <a:off x="3160693" y="1040817"/>
            <a:ext cx="2736304" cy="1368153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ильный пятиугольник 32"/>
          <p:cNvSpPr/>
          <p:nvPr/>
        </p:nvSpPr>
        <p:spPr>
          <a:xfrm>
            <a:off x="6257551" y="938403"/>
            <a:ext cx="2736304" cy="1368153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6375118">
            <a:off x="5844777" y="1484698"/>
            <a:ext cx="432048" cy="306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9760" y="1376425"/>
            <a:ext cx="1851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Оригинальная </a:t>
            </a:r>
          </a:p>
          <a:p>
            <a:pPr algn="ctr"/>
            <a:r>
              <a:rPr lang="ru-RU" sz="2000" b="1" dirty="0"/>
              <a:t>среда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74097" y="1370951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Оригинальные </a:t>
            </a:r>
          </a:p>
          <a:p>
            <a:pPr algn="ctr"/>
            <a:r>
              <a:rPr lang="ru-RU" sz="2000" b="1" dirty="0"/>
              <a:t>постройки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8473" y="1373688"/>
            <a:ext cx="2108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Оригинальные </a:t>
            </a:r>
          </a:p>
          <a:p>
            <a:pPr algn="ctr"/>
            <a:r>
              <a:rPr lang="ru-RU" sz="2000" b="1" dirty="0"/>
              <a:t>игровые сюжеты</a:t>
            </a:r>
          </a:p>
        </p:txBody>
      </p:sp>
      <p:sp>
        <p:nvSpPr>
          <p:cNvPr id="25" name="Стрелка вниз 24"/>
          <p:cNvSpPr/>
          <p:nvPr/>
        </p:nvSpPr>
        <p:spPr>
          <a:xfrm rot="16375118">
            <a:off x="4432764" y="3044691"/>
            <a:ext cx="432048" cy="70855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6375118">
            <a:off x="4432764" y="5252719"/>
            <a:ext cx="432048" cy="70855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1" y="2367807"/>
            <a:ext cx="3266732" cy="435564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4284" y="2969328"/>
            <a:ext cx="4314478" cy="323585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000100" cy="116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365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1643050"/>
            <a:ext cx="2518878" cy="448077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4829180" cy="46863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>
                <a:solidFill>
                  <a:schemeClr val="tx2"/>
                </a:solidFill>
              </a:rPr>
              <a:t>при переносе материалов быть внимательным, чтобы не ударить другого</a:t>
            </a:r>
          </a:p>
          <a:p>
            <a:pPr lvl="0"/>
            <a:r>
              <a:rPr lang="ru-RU" b="1" dirty="0">
                <a:solidFill>
                  <a:schemeClr val="tx2"/>
                </a:solidFill>
              </a:rPr>
              <a:t>не кидать предметы, не замахиваться ими</a:t>
            </a:r>
          </a:p>
          <a:p>
            <a:pPr lvl="0"/>
            <a:r>
              <a:rPr lang="ru-RU" b="1" dirty="0">
                <a:solidFill>
                  <a:schemeClr val="tx2"/>
                </a:solidFill>
              </a:rPr>
              <a:t>на построенной поверхности не толкаться и не драться</a:t>
            </a:r>
          </a:p>
          <a:p>
            <a:pPr lvl="0"/>
            <a:r>
              <a:rPr lang="ru-RU" b="1" dirty="0">
                <a:solidFill>
                  <a:schemeClr val="tx2"/>
                </a:solidFill>
              </a:rPr>
              <a:t>не выдергивать предметы из-под ног (доски, веревки, кубы)</a:t>
            </a:r>
          </a:p>
          <a:p>
            <a:pPr lvl="0"/>
            <a:r>
              <a:rPr lang="ru-RU" b="1" dirty="0">
                <a:solidFill>
                  <a:schemeClr val="tx2"/>
                </a:solidFill>
              </a:rPr>
              <a:t>при переносе длинного и тяжелого материала обращаться за помощью</a:t>
            </a:r>
          </a:p>
          <a:p>
            <a:pPr lvl="0"/>
            <a:r>
              <a:rPr lang="ru-RU" b="1" dirty="0">
                <a:solidFill>
                  <a:schemeClr val="tx2"/>
                </a:solidFill>
              </a:rPr>
              <a:t>следить за устойчивостью конструкции, при необходимости, укреплять ее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260648"/>
            <a:ext cx="5643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3300"/>
                </a:solidFill>
              </a:rPr>
              <a:t>«Правила безопасности»</a:t>
            </a:r>
          </a:p>
          <a:p>
            <a:pPr algn="ctr"/>
            <a:endParaRPr lang="ru-RU" sz="3200" b="1" dirty="0">
              <a:solidFill>
                <a:srgbClr val="CC3300"/>
              </a:solidFill>
            </a:endParaRPr>
          </a:p>
          <a:p>
            <a:pPr algn="ctr"/>
            <a:r>
              <a:rPr lang="ru-RU" sz="3200" b="1" dirty="0">
                <a:solidFill>
                  <a:srgbClr val="CC3300"/>
                </a:solidFill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071570" cy="124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4829180" cy="468632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14290"/>
            <a:ext cx="5643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3300"/>
                </a:solidFill>
              </a:rPr>
              <a:t>Рефлексия игрового опыта</a:t>
            </a:r>
          </a:p>
          <a:p>
            <a:pPr algn="ctr"/>
            <a:endParaRPr lang="ru-RU" sz="3200" b="1" dirty="0">
              <a:solidFill>
                <a:srgbClr val="CC3300"/>
              </a:solidFill>
            </a:endParaRPr>
          </a:p>
          <a:p>
            <a:pPr algn="ctr"/>
            <a:r>
              <a:rPr lang="ru-RU" sz="3200" b="1" dirty="0">
                <a:solidFill>
                  <a:srgbClr val="CC3300"/>
                </a:solidFill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071570" cy="124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495800" cy="4000529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У кого возникла идея постройки военного корабля?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Почему возникла та или иная спорная ситуация?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Что помогло решить спор?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Почему ваша конструкция была опасна и неустойчива? 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Как вы считаете, какие правила безопасности были нарушены?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С кем тебе было интересно играть? Почему? И т.д.</a:t>
            </a:r>
          </a:p>
          <a:p>
            <a:endParaRPr lang="ru-RU" sz="1800" b="1" dirty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2" b="-48"/>
          <a:stretch/>
        </p:blipFill>
        <p:spPr>
          <a:xfrm>
            <a:off x="5436096" y="4725144"/>
            <a:ext cx="3429024" cy="1894625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pic>
        <p:nvPicPr>
          <p:cNvPr id="6146" name="Picture 2" descr="C:\Users\Admin\Desktop\прзент эксперт\IXJE3872.JPG"/>
          <p:cNvPicPr>
            <a:picLocks noChangeAspect="1" noChangeArrowheads="1"/>
          </p:cNvPicPr>
          <p:nvPr/>
        </p:nvPicPr>
        <p:blipFill>
          <a:blip r:embed="rId4" cstate="print"/>
          <a:srcRect l="1849" t="13424" r="926" b="12729"/>
          <a:stretch>
            <a:fillRect/>
          </a:stretch>
        </p:blipFill>
        <p:spPr bwMode="auto">
          <a:xfrm>
            <a:off x="6733673" y="1428736"/>
            <a:ext cx="2222023" cy="30003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8" name="Picture 4" descr="C:\Users\Admin\Desktop\прзент эксперт\LGYW4794.JPG"/>
          <p:cNvPicPr>
            <a:picLocks noChangeAspect="1" noChangeArrowheads="1"/>
          </p:cNvPicPr>
          <p:nvPr/>
        </p:nvPicPr>
        <p:blipFill>
          <a:blip r:embed="rId5" cstate="print"/>
          <a:srcRect t="26901" r="1967"/>
          <a:stretch>
            <a:fillRect/>
          </a:stretch>
        </p:blipFill>
        <p:spPr bwMode="auto">
          <a:xfrm>
            <a:off x="4429124" y="1428736"/>
            <a:ext cx="2268890" cy="30076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50" name="Picture 6" descr="C:\Users\Admin\Desktop\прзент эксперт\KSLZ7299.JPG"/>
          <p:cNvPicPr>
            <a:picLocks noChangeAspect="1" noChangeArrowheads="1"/>
          </p:cNvPicPr>
          <p:nvPr/>
        </p:nvPicPr>
        <p:blipFill>
          <a:blip r:embed="rId6" cstate="print"/>
          <a:srcRect t="31003" r="-116" b="27395"/>
          <a:stretch>
            <a:fillRect/>
          </a:stretch>
        </p:blipFill>
        <p:spPr bwMode="auto">
          <a:xfrm>
            <a:off x="1907704" y="4725144"/>
            <a:ext cx="2952328" cy="19150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C3300"/>
                </a:solidFill>
              </a:rPr>
              <a:t>Развитие </a:t>
            </a:r>
            <a:r>
              <a:rPr lang="ru-RU" sz="3200" b="1" dirty="0" smtClean="0">
                <a:solidFill>
                  <a:srgbClr val="CC3300"/>
                </a:solidFill>
              </a:rPr>
              <a:t>самостоятельной </a:t>
            </a:r>
            <a:r>
              <a:rPr lang="ru-RU" sz="3200" b="1" dirty="0">
                <a:solidFill>
                  <a:srgbClr val="CC3300"/>
                </a:solidFill>
              </a:rPr>
              <a:t>игры на содержании пяти образовательных областей 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914" y="1340768"/>
            <a:ext cx="2113830" cy="1008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Физическое развитие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914" y="2452971"/>
            <a:ext cx="2113830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Художественно – эстетическое развитие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5644" y="3573016"/>
            <a:ext cx="2054932" cy="1008112"/>
          </a:xfrm>
          <a:prstGeom prst="rect">
            <a:avLst/>
          </a:prstGeom>
          <a:solidFill>
            <a:srgbClr val="B5EDB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Речевое развитие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4458" y="4694105"/>
            <a:ext cx="2076117" cy="1008112"/>
          </a:xfrm>
          <a:prstGeom prst="rect">
            <a:avLst/>
          </a:prstGeom>
          <a:solidFill>
            <a:srgbClr val="FFFF8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Социально –коммуникативное развитие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051" y="5790295"/>
            <a:ext cx="2065524" cy="1008112"/>
          </a:xfrm>
          <a:prstGeom prst="rect">
            <a:avLst/>
          </a:prstGeom>
          <a:solidFill>
            <a:srgbClr val="FFB3B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Познавательное развитие</a:t>
            </a:r>
          </a:p>
        </p:txBody>
      </p:sp>
      <p:graphicFrame>
        <p:nvGraphicFramePr>
          <p:cNvPr id="15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587184"/>
              </p:ext>
            </p:extLst>
          </p:nvPr>
        </p:nvGraphicFramePr>
        <p:xfrm>
          <a:off x="2410744" y="2348880"/>
          <a:ext cx="6733256" cy="4575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727196"/>
              </p:ext>
            </p:extLst>
          </p:nvPr>
        </p:nvGraphicFramePr>
        <p:xfrm>
          <a:off x="2483768" y="1207386"/>
          <a:ext cx="6639688" cy="115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1000099" cy="116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867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C3300"/>
                </a:solidFill>
              </a:rPr>
              <a:t>Достижение результатов </a:t>
            </a:r>
            <a:br>
              <a:rPr lang="ru-RU" sz="3200" b="1" dirty="0">
                <a:solidFill>
                  <a:srgbClr val="CC3300"/>
                </a:solidFill>
              </a:rPr>
            </a:br>
            <a:r>
              <a:rPr lang="ru-RU" sz="3200" b="1" dirty="0">
                <a:solidFill>
                  <a:srgbClr val="CC3300"/>
                </a:solidFill>
              </a:rPr>
              <a:t>воспитанниками:</a:t>
            </a:r>
            <a:endParaRPr lang="ru-RU" sz="3200" dirty="0">
              <a:solidFill>
                <a:srgbClr val="CC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 У 86 % детей сформированы навыки моделирования игрового пространства с использованием нестандартного оборудования;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 67% воспитанников способны придавать новое значение знакомым предметам и видеть привычную ситуацию по-новому;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33% детей придумывают нестандартные оригинальные игровые сюжеты;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 100% воспитанников имеют навыки самостоятельной, свободной игры;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 80% детей владеют навыками безопасного игрового поведения;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 53% воспитанников владеют навыками рефлексии игрового опыта.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142976" cy="132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519990" cy="93610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C3300"/>
                </a:solidFill>
              </a:rPr>
              <a:t/>
            </a:r>
            <a:br>
              <a:rPr lang="ru-RU" sz="2400" b="1" dirty="0">
                <a:solidFill>
                  <a:srgbClr val="CC3300"/>
                </a:solidFill>
              </a:rPr>
            </a:br>
            <a:r>
              <a:rPr lang="ru-RU" sz="2400" b="1" dirty="0">
                <a:solidFill>
                  <a:srgbClr val="CC3300"/>
                </a:solidFill>
              </a:rPr>
              <a:t/>
            </a:r>
            <a:br>
              <a:rPr lang="ru-RU" sz="2400" b="1" dirty="0">
                <a:solidFill>
                  <a:srgbClr val="CC3300"/>
                </a:solidFill>
              </a:rPr>
            </a:br>
            <a:r>
              <a:rPr lang="ru-RU" sz="3100" b="1" dirty="0">
                <a:solidFill>
                  <a:srgbClr val="CC3300"/>
                </a:solidFill>
              </a:rPr>
              <a:t>Способы, средства, инструменты измерения результатов практики</a:t>
            </a:r>
            <a:r>
              <a:rPr lang="ru-RU" sz="2400" b="1" dirty="0">
                <a:solidFill>
                  <a:srgbClr val="CC3300"/>
                </a:solidFill>
              </a:rPr>
              <a:t/>
            </a:r>
            <a:br>
              <a:rPr lang="ru-RU" sz="2400" b="1" dirty="0">
                <a:solidFill>
                  <a:srgbClr val="CC330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Основной метод сбора  информации – педагогическое наблюдение за </a:t>
            </a:r>
            <a:r>
              <a:rPr lang="ru-RU" sz="2400" b="1" dirty="0" smtClean="0">
                <a:solidFill>
                  <a:srgbClr val="002060"/>
                </a:solidFill>
              </a:rPr>
              <a:t>самостоятельной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игрой.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 Результаты наблюдений фиксируются в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«Карту развития </a:t>
            </a:r>
            <a:r>
              <a:rPr lang="ru-RU" sz="2400" b="1" dirty="0" smtClean="0">
                <a:solidFill>
                  <a:srgbClr val="002060"/>
                </a:solidFill>
              </a:rPr>
              <a:t>самостоятельной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игры дошкольников»</a:t>
            </a:r>
            <a:r>
              <a:rPr lang="ru-RU" sz="2400" b="1" dirty="0">
                <a:solidFill>
                  <a:srgbClr val="CC3300"/>
                </a:solidFill>
              </a:rPr>
              <a:t/>
            </a:r>
            <a:br>
              <a:rPr lang="ru-RU" sz="2400" b="1" dirty="0">
                <a:solidFill>
                  <a:srgbClr val="CC33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426973"/>
              </p:ext>
            </p:extLst>
          </p:nvPr>
        </p:nvGraphicFramePr>
        <p:xfrm>
          <a:off x="179512" y="2564904"/>
          <a:ext cx="8712967" cy="4104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204">
                  <a:extLst>
                    <a:ext uri="{9D8B030D-6E8A-4147-A177-3AD203B41FA5}">
                      <a16:colId xmlns:a16="http://schemas.microsoft.com/office/drawing/2014/main" val="2297143023"/>
                    </a:ext>
                  </a:extLst>
                </a:gridCol>
                <a:gridCol w="1207204">
                  <a:extLst>
                    <a:ext uri="{9D8B030D-6E8A-4147-A177-3AD203B41FA5}">
                      <a16:colId xmlns:a16="http://schemas.microsoft.com/office/drawing/2014/main" val="1360789544"/>
                    </a:ext>
                  </a:extLst>
                </a:gridCol>
                <a:gridCol w="1063853">
                  <a:extLst>
                    <a:ext uri="{9D8B030D-6E8A-4147-A177-3AD203B41FA5}">
                      <a16:colId xmlns:a16="http://schemas.microsoft.com/office/drawing/2014/main" val="4044704560"/>
                    </a:ext>
                  </a:extLst>
                </a:gridCol>
                <a:gridCol w="1459275">
                  <a:extLst>
                    <a:ext uri="{9D8B030D-6E8A-4147-A177-3AD203B41FA5}">
                      <a16:colId xmlns:a16="http://schemas.microsoft.com/office/drawing/2014/main" val="2894357831"/>
                    </a:ext>
                  </a:extLst>
                </a:gridCol>
                <a:gridCol w="1459275">
                  <a:extLst>
                    <a:ext uri="{9D8B030D-6E8A-4147-A177-3AD203B41FA5}">
                      <a16:colId xmlns:a16="http://schemas.microsoft.com/office/drawing/2014/main" val="20508957"/>
                    </a:ext>
                  </a:extLst>
                </a:gridCol>
                <a:gridCol w="1158078">
                  <a:extLst>
                    <a:ext uri="{9D8B030D-6E8A-4147-A177-3AD203B41FA5}">
                      <a16:colId xmlns:a16="http://schemas.microsoft.com/office/drawing/2014/main" val="1584643097"/>
                    </a:ext>
                  </a:extLst>
                </a:gridCol>
                <a:gridCol w="1158078">
                  <a:extLst>
                    <a:ext uri="{9D8B030D-6E8A-4147-A177-3AD203B41FA5}">
                      <a16:colId xmlns:a16="http://schemas.microsoft.com/office/drawing/2014/main" val="3815549472"/>
                    </a:ext>
                  </a:extLst>
                </a:gridCol>
              </a:tblGrid>
              <a:tr h="530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 ребенка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Критерии развития </a:t>
                      </a:r>
                      <a:r>
                        <a:rPr lang="ru-RU" sz="1200" dirty="0" smtClean="0">
                          <a:effectLst/>
                        </a:rPr>
                        <a:t>самостоятельной </a:t>
                      </a:r>
                      <a:r>
                        <a:rPr lang="ru-RU" sz="1200" dirty="0">
                          <a:effectLst/>
                        </a:rPr>
                        <a:t>игры дошкольников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030518"/>
                  </a:ext>
                </a:extLst>
              </a:tr>
              <a:tr h="1337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Моделирует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игровое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пространство с использованием нестандартного оборудования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Придает</a:t>
                      </a:r>
                      <a:r>
                        <a:rPr lang="ru-RU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новое значение знакомым предметам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Придумывает нестандартные оригинальные игровые сюжеты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Имеет навыки самостоятельной, свободной игры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Владеет навыками безопасного игрового поведени</a:t>
                      </a:r>
                      <a:r>
                        <a:rPr lang="ru-RU" sz="9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я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Владеет навыками рефлексии игрового опыта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636191"/>
                  </a:ext>
                </a:extLst>
              </a:tr>
              <a:tr h="257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005587"/>
                  </a:ext>
                </a:extLst>
              </a:tr>
              <a:tr h="257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809885"/>
                  </a:ext>
                </a:extLst>
              </a:tr>
              <a:tr h="257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56561"/>
                  </a:ext>
                </a:extLst>
              </a:tr>
              <a:tr h="257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657014"/>
                  </a:ext>
                </a:extLst>
              </a:tr>
              <a:tr h="257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8078939"/>
                  </a:ext>
                </a:extLst>
              </a:tr>
              <a:tr h="257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4292225"/>
                  </a:ext>
                </a:extLst>
              </a:tr>
              <a:tr h="257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979437"/>
                  </a:ext>
                </a:extLst>
              </a:tr>
              <a:tr h="257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903920"/>
                  </a:ext>
                </a:extLst>
              </a:tr>
              <a:tr h="257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7342604"/>
                  </a:ext>
                </a:extLst>
              </a:tr>
              <a:tr h="257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026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983168" cy="114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468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519990" cy="141156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C3300"/>
                </a:solidFill>
              </a:rPr>
              <a:t>Что изменилось в результате реализации практики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983168" cy="114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>
                <a:solidFill>
                  <a:srgbClr val="002060"/>
                </a:solidFill>
              </a:rPr>
              <a:t>      Игровая микросреда группы с использованием элементов технологии </a:t>
            </a:r>
            <a:r>
              <a:rPr lang="en-US" sz="2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Anji</a:t>
            </a:r>
            <a:r>
              <a:rPr lang="en-US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Play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трансформировалась в игровую макросреду ДОУ, организованную на открытой игровой площадке</a:t>
            </a:r>
            <a:r>
              <a:rPr lang="ru-RU" sz="2200" b="1" dirty="0">
                <a:solidFill>
                  <a:srgbClr val="002060"/>
                </a:solidFill>
              </a:rPr>
              <a:t>  и стала  доступной воспитанников детского сада</a:t>
            </a:r>
            <a:endParaRPr lang="en-US" sz="22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2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2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я\Desktop\IMG_20240814_104428_417.jpg"/>
          <p:cNvPicPr>
            <a:picLocks noChangeAspect="1" noChangeArrowheads="1"/>
          </p:cNvPicPr>
          <p:nvPr/>
        </p:nvPicPr>
        <p:blipFill>
          <a:blip r:embed="rId3" cstate="print"/>
          <a:srcRect l="909" t="11147" r="15563" b="-243"/>
          <a:stretch>
            <a:fillRect/>
          </a:stretch>
        </p:blipFill>
        <p:spPr bwMode="auto">
          <a:xfrm>
            <a:off x="5148064" y="3212976"/>
            <a:ext cx="3528392" cy="28227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7" name="Picture 3" descr="C:\Users\я\Desktop\IMG20240614101921.jpg"/>
          <p:cNvPicPr>
            <a:picLocks noChangeAspect="1" noChangeArrowheads="1"/>
          </p:cNvPicPr>
          <p:nvPr/>
        </p:nvPicPr>
        <p:blipFill>
          <a:blip r:embed="rId4" cstate="print"/>
          <a:srcRect r="5704" b="18871"/>
          <a:stretch>
            <a:fillRect/>
          </a:stretch>
        </p:blipFill>
        <p:spPr bwMode="auto">
          <a:xfrm>
            <a:off x="539552" y="3068960"/>
            <a:ext cx="3024336" cy="34558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6046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3" y="357167"/>
            <a:ext cx="71438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9900"/>
                </a:solidFill>
              </a:rPr>
              <a:t> </a:t>
            </a: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b="1" dirty="0">
              <a:solidFill>
                <a:srgbClr val="FF3737"/>
              </a:solidFill>
            </a:endParaRPr>
          </a:p>
          <a:p>
            <a:pPr algn="ctr"/>
            <a:endParaRPr lang="ru-RU" b="1" dirty="0">
              <a:solidFill>
                <a:srgbClr val="FF3737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1442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2060"/>
              </a:solidFill>
              <a:latin typeface="+mj-lt"/>
              <a:ea typeface="MS Mincho" pitchFamily="49" charset="-128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C3300"/>
                </a:solidFill>
                <a:ea typeface="MS Mincho" pitchFamily="49" charset="-128"/>
                <a:cs typeface="Times New Roman" pitchFamily="18" charset="0"/>
              </a:rPr>
              <a:t>Тип представленной практики: </a:t>
            </a:r>
            <a:r>
              <a:rPr lang="ru-RU" sz="2800" b="1" dirty="0">
                <a:solidFill>
                  <a:srgbClr val="002060"/>
                </a:solidFill>
                <a:ea typeface="MS Mincho" pitchFamily="49" charset="-128"/>
                <a:cs typeface="Times New Roman" pitchFamily="18" charset="0"/>
              </a:rPr>
              <a:t>педагогическая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2060"/>
              </a:solidFill>
              <a:ea typeface="MS Mincho" pitchFamily="49" charset="-128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C3300"/>
                </a:solidFill>
                <a:ea typeface="MS Mincho" pitchFamily="49" charset="-128"/>
                <a:cs typeface="Times New Roman" pitchFamily="18" charset="0"/>
              </a:rPr>
              <a:t>Ключевые слова практики: </a:t>
            </a:r>
            <a:r>
              <a:rPr lang="ru-RU" sz="2800" b="1" dirty="0">
                <a:solidFill>
                  <a:srgbClr val="002060"/>
                </a:solidFill>
                <a:ea typeface="MS Mincho" pitchFamily="49" charset="-128"/>
                <a:cs typeface="Times New Roman" pitchFamily="18" charset="0"/>
              </a:rPr>
              <a:t>технология </a:t>
            </a:r>
            <a:r>
              <a:rPr lang="en-US" sz="2800" b="1" dirty="0" err="1">
                <a:solidFill>
                  <a:srgbClr val="002060"/>
                </a:solidFill>
                <a:cs typeface="Calibri" pitchFamily="34" charset="0"/>
              </a:rPr>
              <a:t>Anji</a:t>
            </a:r>
            <a:r>
              <a:rPr lang="en-US" sz="2800" b="1" dirty="0">
                <a:solidFill>
                  <a:srgbClr val="002060"/>
                </a:solidFill>
                <a:cs typeface="Calibri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cs typeface="Calibri" pitchFamily="34" charset="0"/>
              </a:rPr>
              <a:t>Р</a:t>
            </a:r>
            <a:r>
              <a:rPr lang="en-US" sz="2800" b="1" dirty="0">
                <a:solidFill>
                  <a:srgbClr val="002060"/>
                </a:solidFill>
                <a:cs typeface="Calibri" pitchFamily="34" charset="0"/>
              </a:rPr>
              <a:t>lay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>
                <a:solidFill>
                  <a:srgbClr val="002060"/>
                </a:solidFill>
                <a:cs typeface="Calibri" pitchFamily="34" charset="0"/>
              </a:rPr>
              <a:t>свободная и самостоятельная игра, активная игровая среда, нестандартное игровое оборудование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2060"/>
              </a:solidFill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C3300"/>
                </a:solidFill>
                <a:cs typeface="Calibri" pitchFamily="34" charset="0"/>
              </a:rPr>
              <a:t>Целевая аудитория:</a:t>
            </a:r>
            <a:r>
              <a:rPr lang="ru-RU" sz="2800" b="1" dirty="0">
                <a:solidFill>
                  <a:srgbClr val="002060"/>
                </a:solidFill>
                <a:cs typeface="Calibri" pitchFamily="34" charset="0"/>
              </a:rPr>
              <a:t> воспитанники старшего дошкольного возраста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142853"/>
            <a:ext cx="1143008" cy="1328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519990" cy="141156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C3300"/>
                </a:solidFill>
              </a:rPr>
              <a:t> Публикации материалов по реализуемой практике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983168" cy="114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285836"/>
            <a:ext cx="8856984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2025 г. - </a:t>
            </a:r>
            <a:r>
              <a:rPr lang="ru-RU" sz="2000" b="1" dirty="0">
                <a:solidFill>
                  <a:srgbClr val="002060"/>
                </a:solidFill>
              </a:rPr>
              <a:t>публикация методического материала </a:t>
            </a:r>
            <a:r>
              <a:rPr lang="ru-RU" sz="2000" b="1" dirty="0" smtClean="0">
                <a:solidFill>
                  <a:srgbClr val="002060"/>
                </a:solidFill>
              </a:rPr>
              <a:t>«Обогащение               самостоятельной </a:t>
            </a:r>
            <a:r>
              <a:rPr lang="ru-RU" sz="2000" b="1" dirty="0">
                <a:solidFill>
                  <a:srgbClr val="002060"/>
                </a:solidFill>
              </a:rPr>
              <a:t>игры детей старшего дошкольного возраста </a:t>
            </a:r>
            <a:r>
              <a:rPr lang="ru-RU" sz="2000" b="1" dirty="0" smtClean="0">
                <a:solidFill>
                  <a:srgbClr val="002060"/>
                </a:solidFill>
              </a:rPr>
              <a:t>через </a:t>
            </a:r>
            <a:r>
              <a:rPr lang="ru-RU" sz="2000" b="1" dirty="0">
                <a:solidFill>
                  <a:srgbClr val="002060"/>
                </a:solidFill>
              </a:rPr>
              <a:t>использование элементов </a:t>
            </a:r>
            <a:r>
              <a:rPr lang="ru-RU" sz="2000" b="1" dirty="0" smtClean="0">
                <a:solidFill>
                  <a:srgbClr val="002060"/>
                </a:solidFill>
              </a:rPr>
              <a:t>технологии </a:t>
            </a:r>
            <a:r>
              <a:rPr lang="en-US" sz="2000" b="1" dirty="0" err="1">
                <a:solidFill>
                  <a:srgbClr val="002060"/>
                </a:solidFill>
              </a:rPr>
              <a:t>Anji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Р</a:t>
            </a:r>
            <a:r>
              <a:rPr lang="en-US" sz="2000" b="1" dirty="0">
                <a:solidFill>
                  <a:srgbClr val="002060"/>
                </a:solidFill>
              </a:rPr>
              <a:t>lay</a:t>
            </a:r>
            <a:r>
              <a:rPr lang="ru-RU" sz="2000" b="1" dirty="0" smtClean="0">
                <a:solidFill>
                  <a:srgbClr val="002060"/>
                </a:solidFill>
              </a:rPr>
              <a:t>» на сайте ДОУ д/с № 21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2024г</a:t>
            </a:r>
            <a:r>
              <a:rPr lang="ru-RU" sz="2000" b="1" dirty="0">
                <a:solidFill>
                  <a:srgbClr val="002060"/>
                </a:solidFill>
              </a:rPr>
              <a:t>. – публикация «Развивающая среда в контексте технологии </a:t>
            </a:r>
            <a:r>
              <a:rPr lang="ru-RU" sz="2000" b="1" dirty="0" err="1">
                <a:solidFill>
                  <a:srgbClr val="002060"/>
                </a:solidFill>
              </a:rPr>
              <a:t>Anji</a:t>
            </a:r>
            <a:r>
              <a:rPr lang="ru-RU" sz="2000" b="1" dirty="0">
                <a:solidFill>
                  <a:srgbClr val="002060"/>
                </a:solidFill>
              </a:rPr>
              <a:t> Play как средство обогащения сюжетно-ролевой игры дошкольников» в методическом пособии КК ИРО «Современная развивающая среда ДОО: из опыта работы детских садов Красноярского края (ранний и дошкольный возраст)»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</a:rPr>
              <a:t>2023г.- публикация методического материала «Развитие конструктивного творчества старших дошкольников через использование технологии </a:t>
            </a:r>
            <a:r>
              <a:rPr lang="ru-RU" sz="2000" b="1" dirty="0" err="1">
                <a:solidFill>
                  <a:srgbClr val="002060"/>
                </a:solidFill>
              </a:rPr>
              <a:t>Anji</a:t>
            </a:r>
            <a:r>
              <a:rPr lang="ru-RU" sz="2000" b="1" dirty="0">
                <a:solidFill>
                  <a:srgbClr val="002060"/>
                </a:solidFill>
              </a:rPr>
              <a:t> Play» на Всероссийском образовательном портале «Дошкольное Образование» в категории «Дошкольное образование»                                     </a:t>
            </a:r>
            <a:r>
              <a:rPr lang="en-US" sz="2000" b="1" dirty="0" err="1">
                <a:hlinkClick r:id="rId3"/>
              </a:rPr>
              <a:t>dou-obr.ru</a:t>
            </a:r>
            <a:r>
              <a:rPr lang="en-US" sz="2000" dirty="0" err="1">
                <a:hlinkClick r:id="rId3"/>
              </a:rPr>
              <a:t>›publikatsii</a:t>
            </a:r>
            <a:r>
              <a:rPr lang="en-US" sz="2000" dirty="0">
                <a:hlinkClick r:id="rId3"/>
              </a:rPr>
              <a:t>/do-</a:t>
            </a:r>
            <a:r>
              <a:rPr lang="en-US" sz="2000" dirty="0" err="1">
                <a:hlinkClick r:id="rId3"/>
              </a:rPr>
              <a:t>obr</a:t>
            </a:r>
            <a:r>
              <a:rPr lang="en-US" sz="2000" dirty="0">
                <a:hlinkClick r:id="rId3"/>
              </a:rPr>
              <a:t>/3351.html</a:t>
            </a:r>
            <a:endParaRPr lang="ru-RU" sz="2000" dirty="0"/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2022г</a:t>
            </a:r>
            <a:r>
              <a:rPr lang="ru-RU" sz="2000" b="1" dirty="0">
                <a:solidFill>
                  <a:srgbClr val="002060"/>
                </a:solidFill>
              </a:rPr>
              <a:t>. - видеоролик «Группа Фантазеры - Технология </a:t>
            </a:r>
            <a:r>
              <a:rPr lang="ru-RU" sz="2000" b="1" dirty="0" err="1">
                <a:solidFill>
                  <a:srgbClr val="002060"/>
                </a:solidFill>
              </a:rPr>
              <a:t>Anji</a:t>
            </a:r>
            <a:r>
              <a:rPr lang="ru-RU" sz="2000" b="1" dirty="0">
                <a:solidFill>
                  <a:srgbClr val="002060"/>
                </a:solidFill>
              </a:rPr>
              <a:t> Play» </a:t>
            </a:r>
            <a:r>
              <a:rPr lang="ru-RU" sz="2000" dirty="0">
                <a:hlinkClick r:id="rId4"/>
              </a:rPr>
              <a:t>https://</a:t>
            </a:r>
            <a:r>
              <a:rPr lang="ru-RU" sz="2000" dirty="0" smtClean="0">
                <a:hlinkClick r:id="rId4"/>
              </a:rPr>
              <a:t>youtu.be/S7kFBY2ugCg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2200" dirty="0"/>
          </a:p>
          <a:p>
            <a:pPr>
              <a:buNone/>
            </a:pPr>
            <a:endParaRPr lang="en-US" sz="22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2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6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17803"/>
            <a:ext cx="71438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3300"/>
                </a:solidFill>
              </a:rPr>
              <a:t>Актуальность</a:t>
            </a: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 smtClean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sz="3200" b="1" dirty="0">
              <a:solidFill>
                <a:srgbClr val="FF9900"/>
              </a:solidFill>
            </a:endParaRPr>
          </a:p>
          <a:p>
            <a:pPr algn="ctr"/>
            <a:endParaRPr lang="ru-RU" b="1" dirty="0">
              <a:solidFill>
                <a:srgbClr val="FF3737"/>
              </a:solidFill>
            </a:endParaRPr>
          </a:p>
          <a:p>
            <a:pPr algn="ctr"/>
            <a:endParaRPr lang="ru-RU" b="1" dirty="0">
              <a:solidFill>
                <a:srgbClr val="FF3737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214422"/>
            <a:ext cx="71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2060"/>
              </a:solidFill>
              <a:latin typeface="+mj-lt"/>
              <a:ea typeface="MS Mincho" pitchFamily="49" charset="-128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Сейчас редко можно увидеть во дворе детей, играющих самостоятельно, без сопровождения и контроля взрослых. Сегодняшние дети лишены этого пространства для реального общения и игр со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сверстниками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dirty="0">
              <a:solidFill>
                <a:srgbClr val="002060"/>
              </a:solidFill>
              <a:latin typeface="+mj-lt"/>
              <a:ea typeface="MS Mincho" pitchFamily="49" charset="-128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MS Mincho" pitchFamily="49" charset="-128"/>
                <a:cs typeface="Times New Roman" pitchFamily="18" charset="0"/>
              </a:rPr>
              <a:t>На уровне ДОУ: однообразие игровых сюжетов, традиционность игровой среды</a:t>
            </a:r>
            <a:endParaRPr lang="ru-RU" sz="2800" b="1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142853"/>
            <a:ext cx="1143008" cy="1328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4406900"/>
            <a:ext cx="7772400" cy="13620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rgbClr val="CC0000"/>
                </a:solidFill>
                <a:latin typeface="Comic Sans MS" pitchFamily="66" charset="0"/>
              </a:rPr>
              <a:t/>
            </a:r>
            <a:br>
              <a:rPr lang="ru-RU" sz="2000" b="1" dirty="0">
                <a:solidFill>
                  <a:srgbClr val="CC0000"/>
                </a:solidFill>
                <a:latin typeface="Comic Sans MS" pitchFamily="66" charset="0"/>
              </a:rPr>
            </a:br>
            <a:endParaRPr lang="ru-RU" sz="2000" b="1" dirty="0">
              <a:solidFill>
                <a:srgbClr val="FF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88640"/>
            <a:ext cx="7175150" cy="1280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CC3300"/>
                </a:solidFill>
                <a:latin typeface="+mj-lt"/>
              </a:rPr>
              <a:t>Цель:</a:t>
            </a:r>
            <a:endParaRPr lang="ru-RU" sz="3200" b="1" dirty="0">
              <a:solidFill>
                <a:srgbClr val="CC33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Использование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элементов технологии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Anji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+mj-lt"/>
              </a:rPr>
              <a:t>Р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lay</a:t>
            </a:r>
            <a:r>
              <a:rPr lang="ru-RU" sz="2200" b="1" dirty="0" smtClean="0">
                <a:solidFill>
                  <a:srgbClr val="002060"/>
                </a:solidFill>
                <a:latin typeface="+mj-lt"/>
              </a:rPr>
              <a:t> как средства развития самостоятельной игры старших дошкольников</a:t>
            </a:r>
            <a:endParaRPr lang="ru-RU" sz="2200" b="1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rgbClr val="CC3300"/>
                </a:solidFill>
                <a:latin typeface="+mj-lt"/>
              </a:rPr>
              <a:t>  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</a:rPr>
              <a:t>развивать умение детей моделировать игровое пространство с использованием нестандартного оборудования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 развивать умение детей придавать новое значение знакомым предметам и видеть привычную ситуацию по-новому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побуждать детей к придумыванию оригинальных сюжетов игры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 развивать у воспитанников навыки самостоятельной, свободной игры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 воспитывать навыки безопасного игрового поведения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 формировать навыки рефлексии игрового опыта</a:t>
            </a:r>
            <a:endParaRPr lang="ru-RU" sz="2200" b="1" dirty="0"/>
          </a:p>
          <a:p>
            <a:pPr algn="just"/>
            <a:r>
              <a:rPr lang="ru-RU" sz="2200" b="1" dirty="0"/>
              <a:t> </a:t>
            </a:r>
          </a:p>
          <a:p>
            <a:pPr algn="ctr">
              <a:lnSpc>
                <a:spcPct val="120000"/>
              </a:lnSpc>
            </a:pPr>
            <a:endParaRPr lang="ru-RU" sz="3200" b="1" dirty="0">
              <a:solidFill>
                <a:srgbClr val="FF99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ru-RU" sz="3200" b="1" dirty="0">
              <a:solidFill>
                <a:srgbClr val="FF99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ru-RU" sz="3200" b="1" dirty="0">
              <a:solidFill>
                <a:srgbClr val="FF99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ru-RU" sz="3200" b="1" dirty="0">
              <a:solidFill>
                <a:srgbClr val="FF99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ru-RU" sz="3200" b="1" dirty="0">
              <a:solidFill>
                <a:srgbClr val="FF99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ru-RU" sz="3200" b="1" dirty="0">
              <a:solidFill>
                <a:srgbClr val="FF99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ru-RU" sz="3200" b="1" dirty="0">
              <a:solidFill>
                <a:srgbClr val="FF99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ru-RU" sz="3200" b="1" dirty="0">
              <a:solidFill>
                <a:srgbClr val="FF99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ru-RU" sz="3200" b="1" dirty="0">
              <a:solidFill>
                <a:srgbClr val="FF99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ru-RU" sz="3200" b="1" dirty="0">
              <a:solidFill>
                <a:srgbClr val="FF990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1071537" cy="124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99392"/>
            <a:ext cx="8136904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rgbClr val="CC3300"/>
                </a:solidFill>
              </a:rPr>
              <a:t>Компоненты «дворовых» игр </a:t>
            </a: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3399466" y="2753421"/>
            <a:ext cx="2268252" cy="1927222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Настоящая игра</a:t>
            </a:r>
          </a:p>
        </p:txBody>
      </p:sp>
      <p:sp>
        <p:nvSpPr>
          <p:cNvPr id="18" name="Блок-схема: подготовка 17"/>
          <p:cNvSpPr/>
          <p:nvPr/>
        </p:nvSpPr>
        <p:spPr>
          <a:xfrm>
            <a:off x="1592052" y="1789810"/>
            <a:ext cx="2088232" cy="1728192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одготовка 18"/>
          <p:cNvSpPr/>
          <p:nvPr/>
        </p:nvSpPr>
        <p:spPr>
          <a:xfrm>
            <a:off x="3527884" y="863585"/>
            <a:ext cx="2088232" cy="1728192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одготовка 19"/>
          <p:cNvSpPr/>
          <p:nvPr/>
        </p:nvSpPr>
        <p:spPr>
          <a:xfrm>
            <a:off x="5341561" y="1789810"/>
            <a:ext cx="2088232" cy="1728192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5381110" y="3816547"/>
            <a:ext cx="2088232" cy="1728192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одготовка 21"/>
          <p:cNvSpPr/>
          <p:nvPr/>
        </p:nvSpPr>
        <p:spPr>
          <a:xfrm>
            <a:off x="3489476" y="4797152"/>
            <a:ext cx="2088232" cy="1728192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одготовка 22"/>
          <p:cNvSpPr/>
          <p:nvPr/>
        </p:nvSpPr>
        <p:spPr>
          <a:xfrm>
            <a:off x="1592052" y="3816547"/>
            <a:ext cx="2088232" cy="1728192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9932" y="228400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На улице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67718" y="3068960"/>
            <a:ext cx="154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Неоформленный материал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1140" y="5021519"/>
            <a:ext cx="154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Рискованное поведение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23502" y="6011242"/>
            <a:ext cx="162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Продолжительное время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06102" y="4913797"/>
            <a:ext cx="1548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Без взрослых,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самобытность игры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51294" y="3068960"/>
            <a:ext cx="154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Радость и увлекательность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07" y="957286"/>
            <a:ext cx="1744186" cy="124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" t="13326" r="6879" b="28950"/>
          <a:stretch/>
        </p:blipFill>
        <p:spPr>
          <a:xfrm>
            <a:off x="5723400" y="3816547"/>
            <a:ext cx="1338584" cy="131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4848587"/>
            <a:ext cx="1166802" cy="119273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098"/>
          <a:stretch/>
        </p:blipFill>
        <p:spPr>
          <a:xfrm>
            <a:off x="5651140" y="1727681"/>
            <a:ext cx="1421177" cy="150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t="10618" r="14181" b="1771"/>
          <a:stretch/>
        </p:blipFill>
        <p:spPr>
          <a:xfrm rot="5400000">
            <a:off x="1895805" y="1795515"/>
            <a:ext cx="1379843" cy="146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57" y="3834810"/>
            <a:ext cx="1517817" cy="1301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142853"/>
            <a:ext cx="1228984" cy="1428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04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1" y="571480"/>
            <a:ext cx="7427167" cy="92869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Технология  </a:t>
            </a:r>
            <a:r>
              <a:rPr lang="en-US" sz="3200" b="1" dirty="0" err="1">
                <a:solidFill>
                  <a:srgbClr val="CC3300"/>
                </a:solidFill>
                <a:cs typeface="Times New Roman" panose="02020603050405020304" pitchFamily="18" charset="0"/>
              </a:rPr>
              <a:t>Anji</a:t>
            </a:r>
            <a:r>
              <a:rPr lang="en-US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 Play</a:t>
            </a:r>
            <a:r>
              <a:rPr lang="ru-RU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C3300"/>
                </a:solidFill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rgbClr val="CC3300"/>
                </a:solidFill>
                <a:cs typeface="Times New Roman" panose="02020603050405020304" pitchFamily="18" charset="0"/>
              </a:rPr>
              <a:t>Anji</a:t>
            </a:r>
            <a:r>
              <a:rPr lang="ru-RU" sz="2400" b="1" dirty="0" smtClean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Анжи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)- провинция в Китае, </a:t>
            </a:r>
            <a:r>
              <a:rPr lang="en-US" sz="2400" b="1" dirty="0" smtClean="0">
                <a:solidFill>
                  <a:srgbClr val="CC3300"/>
                </a:solidFill>
                <a:cs typeface="Times New Roman" panose="02020603050405020304" pitchFamily="18" charset="0"/>
              </a:rPr>
              <a:t>Play </a:t>
            </a:r>
            <a:r>
              <a:rPr lang="en-US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плэй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– игра.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889292" cy="432047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Суть технологии  – создание условий для игры, которая исходит от ребенка</a:t>
            </a:r>
          </a:p>
          <a:p>
            <a:pPr marL="0" indent="0" algn="just"/>
            <a:r>
              <a:rPr lang="ru-RU" sz="18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Основа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технологии  – свобода, активная среда, игра</a:t>
            </a:r>
          </a:p>
          <a:p>
            <a:pPr marL="0" indent="0" algn="just"/>
            <a:r>
              <a:rPr lang="ru-RU" sz="1800" b="1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Основной принцип технологии – дать детям возможность играть самостоятельно в среде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t="6630" r="86" b="606"/>
          <a:stretch/>
        </p:blipFill>
        <p:spPr>
          <a:xfrm rot="5400000">
            <a:off x="-187750" y="3652245"/>
            <a:ext cx="3326811" cy="2592288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8" b="610"/>
          <a:stretch/>
        </p:blipFill>
        <p:spPr>
          <a:xfrm rot="5400000">
            <a:off x="5953138" y="3560030"/>
            <a:ext cx="3326815" cy="2632708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6"/>
          <a:stretch/>
        </p:blipFill>
        <p:spPr>
          <a:xfrm>
            <a:off x="3203848" y="3212976"/>
            <a:ext cx="2819296" cy="3326814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1228965" cy="14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7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34039" y="0"/>
            <a:ext cx="6724176" cy="10527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Игровая среда</a:t>
            </a:r>
            <a:endParaRPr lang="ru-RU" sz="3200" b="1" dirty="0">
              <a:solidFill>
                <a:srgbClr val="CC33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6" r="10682" b="2968"/>
          <a:stretch/>
        </p:blipFill>
        <p:spPr>
          <a:xfrm>
            <a:off x="5004048" y="4221088"/>
            <a:ext cx="3857081" cy="231424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72816"/>
            <a:ext cx="2347307" cy="201622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0"/>
            <a:ext cx="983168" cy="114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Admin\Desktop\прзент эксперт\IMG_20230627_103307_781.jpg"/>
          <p:cNvPicPr>
            <a:picLocks noChangeAspect="1" noChangeArrowheads="1"/>
          </p:cNvPicPr>
          <p:nvPr/>
        </p:nvPicPr>
        <p:blipFill>
          <a:blip r:embed="rId5" cstate="print"/>
          <a:srcRect l="390" t="8836"/>
          <a:stretch>
            <a:fillRect/>
          </a:stretch>
        </p:blipFill>
        <p:spPr bwMode="auto">
          <a:xfrm>
            <a:off x="395536" y="4293096"/>
            <a:ext cx="3882495" cy="23574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" name="Picture 4" descr="C:\Users\Admin\Desktop\прзент эксперт\IMG_9639.JPG"/>
          <p:cNvPicPr>
            <a:picLocks noChangeAspect="1" noChangeArrowheads="1"/>
          </p:cNvPicPr>
          <p:nvPr/>
        </p:nvPicPr>
        <p:blipFill>
          <a:blip r:embed="rId6" cstate="print"/>
          <a:srcRect l="10325" b="1917"/>
          <a:stretch>
            <a:fillRect/>
          </a:stretch>
        </p:blipFill>
        <p:spPr bwMode="auto">
          <a:xfrm>
            <a:off x="5796136" y="1340768"/>
            <a:ext cx="3070125" cy="276925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4" name="Picture 6" descr="C:\Users\Admin\Desktop\прзент эксперт\IMG_20230627_103255_303.jpg"/>
          <p:cNvPicPr>
            <a:picLocks noChangeAspect="1" noChangeArrowheads="1"/>
          </p:cNvPicPr>
          <p:nvPr/>
        </p:nvPicPr>
        <p:blipFill>
          <a:blip r:embed="rId7" cstate="print"/>
          <a:srcRect l="9052" t="19721" r="6466" b="1077"/>
          <a:stretch>
            <a:fillRect/>
          </a:stretch>
        </p:blipFill>
        <p:spPr bwMode="auto">
          <a:xfrm>
            <a:off x="323528" y="1340768"/>
            <a:ext cx="2786082" cy="28802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0308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Принципы технологии </a:t>
            </a:r>
            <a:r>
              <a:rPr lang="en-US" sz="3200" b="1" dirty="0" err="1">
                <a:solidFill>
                  <a:srgbClr val="CC3300"/>
                </a:solidFill>
                <a:cs typeface="Times New Roman" panose="02020603050405020304" pitchFamily="18" charset="0"/>
              </a:rPr>
              <a:t>Anji</a:t>
            </a:r>
            <a:r>
              <a:rPr lang="en-US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 Play</a:t>
            </a:r>
            <a:endParaRPr lang="ru-RU" dirty="0">
              <a:solidFill>
                <a:srgbClr val="CC33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27773360"/>
              </p:ext>
            </p:extLst>
          </p:nvPr>
        </p:nvGraphicFramePr>
        <p:xfrm>
          <a:off x="539552" y="620688"/>
          <a:ext cx="561662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12916509"/>
              </p:ext>
            </p:extLst>
          </p:nvPr>
        </p:nvGraphicFramePr>
        <p:xfrm>
          <a:off x="3851920" y="620688"/>
          <a:ext cx="554461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7783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Условия поддержки игровой деятельности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5" y="3957072"/>
            <a:ext cx="7602011" cy="25435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8" b="4913"/>
          <a:stretch/>
        </p:blipFill>
        <p:spPr>
          <a:xfrm>
            <a:off x="712112" y="3976284"/>
            <a:ext cx="7719776" cy="2621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1071537" cy="124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97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Принципы технологии </a:t>
            </a:r>
            <a:r>
              <a:rPr lang="en-US" sz="3200" b="1" dirty="0" err="1">
                <a:solidFill>
                  <a:srgbClr val="CC3300"/>
                </a:solidFill>
                <a:cs typeface="Times New Roman" panose="02020603050405020304" pitchFamily="18" charset="0"/>
              </a:rPr>
              <a:t>Anji</a:t>
            </a:r>
            <a:r>
              <a:rPr lang="en-US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 Play</a:t>
            </a:r>
            <a:endParaRPr lang="ru-RU" dirty="0">
              <a:solidFill>
                <a:srgbClr val="CC33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60825739"/>
              </p:ext>
            </p:extLst>
          </p:nvPr>
        </p:nvGraphicFramePr>
        <p:xfrm>
          <a:off x="539552" y="620688"/>
          <a:ext cx="561662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94645094"/>
              </p:ext>
            </p:extLst>
          </p:nvPr>
        </p:nvGraphicFramePr>
        <p:xfrm>
          <a:off x="3851920" y="620688"/>
          <a:ext cx="554461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7783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C3300"/>
                </a:solidFill>
                <a:cs typeface="Times New Roman" panose="02020603050405020304" pitchFamily="18" charset="0"/>
              </a:rPr>
              <a:t>Условия поддержки игровой деятельности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779912" cy="28349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1315" r="706" b="2"/>
          <a:stretch/>
        </p:blipFill>
        <p:spPr>
          <a:xfrm>
            <a:off x="4572000" y="3717032"/>
            <a:ext cx="4054167" cy="2781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42852"/>
            <a:ext cx="1044616" cy="1214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300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8804414</TotalTime>
  <Words>861</Words>
  <Application>Microsoft Office PowerPoint</Application>
  <PresentationFormat>Экран (4:3)</PresentationFormat>
  <Paragraphs>258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MS Mincho</vt:lpstr>
      <vt:lpstr>Arial</vt:lpstr>
      <vt:lpstr>Calibri</vt:lpstr>
      <vt:lpstr>Cambria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</vt:lpstr>
      <vt:lpstr> Компоненты «дворовых» игр </vt:lpstr>
      <vt:lpstr>Технология  Anji Play   Anji (Анжи)- провинция в Китае, Play (плэй) – игра. </vt:lpstr>
      <vt:lpstr>Игровая среда</vt:lpstr>
      <vt:lpstr>Принципы технологии Anji Play</vt:lpstr>
      <vt:lpstr>Принципы технологии Anji Play</vt:lpstr>
      <vt:lpstr>Принципы технологии Anji Play</vt:lpstr>
      <vt:lpstr>Алгоритм обогащения игрового опыта детей </vt:lpstr>
      <vt:lpstr>Алгоритм обогащения игрового опыта детей </vt:lpstr>
      <vt:lpstr>Алгоритм обогащения игрового опыта детей </vt:lpstr>
      <vt:lpstr>Презентация PowerPoint</vt:lpstr>
      <vt:lpstr>Презентация PowerPoint</vt:lpstr>
      <vt:lpstr>Развитие самостоятельной игры на содержании пяти образовательных областей </vt:lpstr>
      <vt:lpstr>Достижение результатов  воспитанниками:</vt:lpstr>
      <vt:lpstr>  Способы, средства, инструменты измерения результатов практики Основной метод сбора  информации – педагогическое наблюдение за самостоятельной игрой.  Результаты наблюдений фиксируются в  «Карту развития самостоятельной игры дошкольников»  </vt:lpstr>
      <vt:lpstr>Что изменилось в результате реализации практики</vt:lpstr>
      <vt:lpstr> Публикации материалов по реализуемой практике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воспитателей, владеющих технологиями работы с детьми, соответствующими требованиям ФГОС дошкольного образования</dc:title>
  <dc:creator>User</dc:creator>
  <cp:lastModifiedBy>Admin</cp:lastModifiedBy>
  <cp:revision>309</cp:revision>
  <dcterms:created xsi:type="dcterms:W3CDTF">2016-10-17T04:45:30Z</dcterms:created>
  <dcterms:modified xsi:type="dcterms:W3CDTF">2025-01-27T07:27:00Z</dcterms:modified>
</cp:coreProperties>
</file>